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4" r:id="rId11"/>
    <p:sldId id="280" r:id="rId12"/>
    <p:sldId id="281" r:id="rId13"/>
    <p:sldId id="276" r:id="rId14"/>
    <p:sldId id="279" r:id="rId15"/>
    <p:sldId id="277" r:id="rId16"/>
    <p:sldId id="296" r:id="rId17"/>
    <p:sldId id="278" r:id="rId18"/>
    <p:sldId id="265" r:id="rId19"/>
    <p:sldId id="297" r:id="rId20"/>
    <p:sldId id="29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98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275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284" r:id="rId60"/>
    <p:sldId id="285" r:id="rId61"/>
    <p:sldId id="286" r:id="rId62"/>
    <p:sldId id="287" r:id="rId63"/>
    <p:sldId id="288" r:id="rId64"/>
    <p:sldId id="289" r:id="rId65"/>
    <p:sldId id="290" r:id="rId66"/>
    <p:sldId id="282" r:id="rId67"/>
    <p:sldId id="283" r:id="rId68"/>
  </p:sldIdLst>
  <p:sldSz cx="18288000" cy="10287000"/>
  <p:notesSz cx="6858000" cy="9144000"/>
  <p:embeddedFontLst>
    <p:embeddedFont>
      <p:font typeface="Canva Sans" panose="020B0604020202020204" charset="0"/>
      <p:regular r:id="rId69"/>
    </p:embeddedFont>
    <p:embeddedFont>
      <p:font typeface="Canva Sans Bold" panose="020B0604020202020204" charset="0"/>
      <p:regular r:id="rId70"/>
    </p:embeddedFont>
    <p:embeddedFont>
      <p:font typeface="Canva Student Font" panose="020B0604020202020204" charset="0"/>
      <p:regular r:id="rId71"/>
    </p:embeddedFont>
    <p:embeddedFont>
      <p:font typeface="Carelia" panose="020B0604020202020204" charset="0"/>
      <p:regular r:id="rId72"/>
    </p:embeddedFont>
    <p:embeddedFont>
      <p:font typeface="Comic Sans" panose="020B0604020202020204" charset="0"/>
      <p:regular r:id="rId73"/>
    </p:embeddedFont>
    <p:embeddedFont>
      <p:font typeface="Gagalin" panose="020B0604020202020204" charset="0"/>
      <p:regular r:id="rId74"/>
    </p:embeddedFont>
    <p:embeddedFont>
      <p:font typeface="Intro Rust" panose="020B0604020202020204" charset="0"/>
      <p:regular r:id="rId75"/>
    </p:embeddedFont>
    <p:embeddedFont>
      <p:font typeface="Poppins Medium Bold" panose="020B0604020202020204" charset="0"/>
      <p:regular r:id="rId76"/>
    </p:embeddedFont>
    <p:embeddedFont>
      <p:font typeface="Stinger" panose="020B0604020202020204" charset="0"/>
      <p:regular r:id="rId77"/>
    </p:embeddedFont>
    <p:embeddedFont>
      <p:font typeface="TAN Tangkiwood" panose="020B0604020202020204" charset="0"/>
      <p:regular r:id="rId78"/>
    </p:embeddedFont>
    <p:embeddedFont>
      <p:font typeface="Ubuntu Bold" panose="020B0604020202020204" charset="0"/>
      <p:regular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2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0.sv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50.sv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50.sv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62.jpeg"/><Relationship Id="rId7" Type="http://schemas.openxmlformats.org/officeDocument/2006/relationships/image" Target="../media/image49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6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50.sv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50.sv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50.sv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svg"/><Relationship Id="rId7" Type="http://schemas.openxmlformats.org/officeDocument/2006/relationships/image" Target="../media/image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16.svg"/><Relationship Id="rId10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7" Type="http://schemas.openxmlformats.org/officeDocument/2006/relationships/image" Target="../media/image50.sv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79.jpeg"/><Relationship Id="rId7" Type="http://schemas.openxmlformats.org/officeDocument/2006/relationships/image" Target="../media/image4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8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84.jpeg"/><Relationship Id="rId7" Type="http://schemas.openxmlformats.org/officeDocument/2006/relationships/image" Target="../media/image49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8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89.jpeg"/><Relationship Id="rId7" Type="http://schemas.openxmlformats.org/officeDocument/2006/relationships/image" Target="../media/image4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9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8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94.jpeg"/><Relationship Id="rId7" Type="http://schemas.openxmlformats.org/officeDocument/2006/relationships/image" Target="../media/image49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9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7" Type="http://schemas.openxmlformats.org/officeDocument/2006/relationships/image" Target="../media/image50.sv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5245">
            <a:off x="13009143" y="-2021315"/>
            <a:ext cx="7388810" cy="6529861"/>
          </a:xfrm>
          <a:custGeom>
            <a:avLst/>
            <a:gdLst/>
            <a:ahLst/>
            <a:cxnLst/>
            <a:rect l="l" t="t" r="r" b="b"/>
            <a:pathLst>
              <a:path w="7388810" h="6529861">
                <a:moveTo>
                  <a:pt x="0" y="0"/>
                </a:moveTo>
                <a:lnTo>
                  <a:pt x="7388811" y="0"/>
                </a:lnTo>
                <a:lnTo>
                  <a:pt x="7388811" y="6529861"/>
                </a:lnTo>
                <a:lnTo>
                  <a:pt x="0" y="6529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22111" flipH="1">
            <a:off x="-2099259" y="-2021315"/>
            <a:ext cx="7388810" cy="6529861"/>
          </a:xfrm>
          <a:custGeom>
            <a:avLst/>
            <a:gdLst/>
            <a:ahLst/>
            <a:cxnLst/>
            <a:rect l="l" t="t" r="r" b="b"/>
            <a:pathLst>
              <a:path w="7388810" h="6529861">
                <a:moveTo>
                  <a:pt x="7388810" y="0"/>
                </a:moveTo>
                <a:lnTo>
                  <a:pt x="0" y="0"/>
                </a:lnTo>
                <a:lnTo>
                  <a:pt x="0" y="6529861"/>
                </a:lnTo>
                <a:lnTo>
                  <a:pt x="7388810" y="6529861"/>
                </a:lnTo>
                <a:lnTo>
                  <a:pt x="738881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703549" y="6089397"/>
            <a:ext cx="3168903" cy="3168903"/>
          </a:xfrm>
          <a:custGeom>
            <a:avLst/>
            <a:gdLst/>
            <a:ahLst/>
            <a:cxnLst/>
            <a:rect l="l" t="t" r="r" b="b"/>
            <a:pathLst>
              <a:path w="3168903" h="3168903">
                <a:moveTo>
                  <a:pt x="0" y="0"/>
                </a:moveTo>
                <a:lnTo>
                  <a:pt x="3168902" y="0"/>
                </a:lnTo>
                <a:lnTo>
                  <a:pt x="3168902" y="3168903"/>
                </a:lnTo>
                <a:lnTo>
                  <a:pt x="0" y="31689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584451" y="6089397"/>
            <a:ext cx="3168903" cy="3168903"/>
          </a:xfrm>
          <a:custGeom>
            <a:avLst/>
            <a:gdLst/>
            <a:ahLst/>
            <a:cxnLst/>
            <a:rect l="l" t="t" r="r" b="b"/>
            <a:pathLst>
              <a:path w="3168903" h="3168903">
                <a:moveTo>
                  <a:pt x="0" y="0"/>
                </a:moveTo>
                <a:lnTo>
                  <a:pt x="3168902" y="0"/>
                </a:lnTo>
                <a:lnTo>
                  <a:pt x="3168902" y="3168903"/>
                </a:lnTo>
                <a:lnTo>
                  <a:pt x="0" y="31689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291522" y="5370911"/>
            <a:ext cx="1512168" cy="378042"/>
          </a:xfrm>
          <a:custGeom>
            <a:avLst/>
            <a:gdLst/>
            <a:ahLst/>
            <a:cxnLst/>
            <a:rect l="l" t="t" r="r" b="b"/>
            <a:pathLst>
              <a:path w="1512168" h="378042">
                <a:moveTo>
                  <a:pt x="0" y="0"/>
                </a:moveTo>
                <a:lnTo>
                  <a:pt x="1512168" y="0"/>
                </a:lnTo>
                <a:lnTo>
                  <a:pt x="1512168" y="378042"/>
                </a:lnTo>
                <a:lnTo>
                  <a:pt x="0" y="3780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484310" y="5370911"/>
            <a:ext cx="1512168" cy="378042"/>
          </a:xfrm>
          <a:custGeom>
            <a:avLst/>
            <a:gdLst/>
            <a:ahLst/>
            <a:cxnLst/>
            <a:rect l="l" t="t" r="r" b="b"/>
            <a:pathLst>
              <a:path w="1512168" h="378042">
                <a:moveTo>
                  <a:pt x="0" y="0"/>
                </a:moveTo>
                <a:lnTo>
                  <a:pt x="1512168" y="0"/>
                </a:lnTo>
                <a:lnTo>
                  <a:pt x="1512168" y="378042"/>
                </a:lnTo>
                <a:lnTo>
                  <a:pt x="0" y="3780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529873" y="1071272"/>
            <a:ext cx="844393" cy="844393"/>
          </a:xfrm>
          <a:custGeom>
            <a:avLst/>
            <a:gdLst/>
            <a:ahLst/>
            <a:cxnLst/>
            <a:rect l="l" t="t" r="r" b="b"/>
            <a:pathLst>
              <a:path w="844393" h="844393">
                <a:moveTo>
                  <a:pt x="0" y="0"/>
                </a:moveTo>
                <a:lnTo>
                  <a:pt x="844393" y="0"/>
                </a:lnTo>
                <a:lnTo>
                  <a:pt x="844393" y="844393"/>
                </a:lnTo>
                <a:lnTo>
                  <a:pt x="0" y="844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913734" y="1028700"/>
            <a:ext cx="844393" cy="844393"/>
          </a:xfrm>
          <a:custGeom>
            <a:avLst/>
            <a:gdLst/>
            <a:ahLst/>
            <a:cxnLst/>
            <a:rect l="l" t="t" r="r" b="b"/>
            <a:pathLst>
              <a:path w="844393" h="844393">
                <a:moveTo>
                  <a:pt x="0" y="0"/>
                </a:moveTo>
                <a:lnTo>
                  <a:pt x="844393" y="0"/>
                </a:lnTo>
                <a:lnTo>
                  <a:pt x="844393" y="844393"/>
                </a:lnTo>
                <a:lnTo>
                  <a:pt x="0" y="844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65802" y="2497808"/>
            <a:ext cx="15556396" cy="500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50"/>
              </a:lnSpc>
            </a:pPr>
            <a:r>
              <a:rPr lang="en-US" sz="14321">
                <a:solidFill>
                  <a:srgbClr val="FFFFFF"/>
                </a:solidFill>
                <a:latin typeface="Gagalin"/>
              </a:rPr>
              <a:t>Hello</a:t>
            </a:r>
          </a:p>
          <a:p>
            <a:pPr algn="ctr">
              <a:lnSpc>
                <a:spcPts val="20050"/>
              </a:lnSpc>
              <a:spcBef>
                <a:spcPct val="0"/>
              </a:spcBef>
            </a:pPr>
            <a:r>
              <a:rPr lang="en-US" sz="14321">
                <a:solidFill>
                  <a:srgbClr val="FFFFFF"/>
                </a:solidFill>
                <a:latin typeface="Gagalin"/>
              </a:rPr>
              <a:t>Everyone !!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4961">
            <a:off x="13009143" y="-2021315"/>
            <a:ext cx="7388810" cy="6529861"/>
          </a:xfrm>
          <a:custGeom>
            <a:avLst/>
            <a:gdLst/>
            <a:ahLst/>
            <a:cxnLst/>
            <a:rect l="l" t="t" r="r" b="b"/>
            <a:pathLst>
              <a:path w="7388810" h="6529861">
                <a:moveTo>
                  <a:pt x="0" y="0"/>
                </a:moveTo>
                <a:lnTo>
                  <a:pt x="7388811" y="0"/>
                </a:lnTo>
                <a:lnTo>
                  <a:pt x="7388811" y="6529861"/>
                </a:lnTo>
                <a:lnTo>
                  <a:pt x="0" y="6529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135315" flipH="1">
            <a:off x="-1223695" y="7585919"/>
            <a:ext cx="4504790" cy="3981108"/>
          </a:xfrm>
          <a:custGeom>
            <a:avLst/>
            <a:gdLst/>
            <a:ahLst/>
            <a:cxnLst/>
            <a:rect l="l" t="t" r="r" b="b"/>
            <a:pathLst>
              <a:path w="4504790" h="3981108">
                <a:moveTo>
                  <a:pt x="4504790" y="0"/>
                </a:moveTo>
                <a:lnTo>
                  <a:pt x="0" y="0"/>
                </a:lnTo>
                <a:lnTo>
                  <a:pt x="0" y="3981108"/>
                </a:lnTo>
                <a:lnTo>
                  <a:pt x="4504790" y="3981108"/>
                </a:lnTo>
                <a:lnTo>
                  <a:pt x="450479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027960" y="557650"/>
            <a:ext cx="1055077" cy="263769"/>
          </a:xfrm>
          <a:custGeom>
            <a:avLst/>
            <a:gdLst/>
            <a:ahLst/>
            <a:cxnLst/>
            <a:rect l="l" t="t" r="r" b="b"/>
            <a:pathLst>
              <a:path w="1055077" h="263769">
                <a:moveTo>
                  <a:pt x="0" y="0"/>
                </a:moveTo>
                <a:lnTo>
                  <a:pt x="1055077" y="0"/>
                </a:lnTo>
                <a:lnTo>
                  <a:pt x="1055077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859156" y="399223"/>
            <a:ext cx="844393" cy="844393"/>
          </a:xfrm>
          <a:custGeom>
            <a:avLst/>
            <a:gdLst/>
            <a:ahLst/>
            <a:cxnLst/>
            <a:rect l="l" t="t" r="r" b="b"/>
            <a:pathLst>
              <a:path w="844393" h="844393">
                <a:moveTo>
                  <a:pt x="0" y="0"/>
                </a:moveTo>
                <a:lnTo>
                  <a:pt x="844393" y="0"/>
                </a:lnTo>
                <a:lnTo>
                  <a:pt x="844393" y="844393"/>
                </a:lnTo>
                <a:lnTo>
                  <a:pt x="0" y="844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996775" y="1829303"/>
            <a:ext cx="525050" cy="525050"/>
          </a:xfrm>
          <a:custGeom>
            <a:avLst/>
            <a:gdLst/>
            <a:ahLst/>
            <a:cxnLst/>
            <a:rect l="l" t="t" r="r" b="b"/>
            <a:pathLst>
              <a:path w="525050" h="525050">
                <a:moveTo>
                  <a:pt x="0" y="0"/>
                </a:moveTo>
                <a:lnTo>
                  <a:pt x="525050" y="0"/>
                </a:lnTo>
                <a:lnTo>
                  <a:pt x="525050" y="525050"/>
                </a:lnTo>
                <a:lnTo>
                  <a:pt x="0" y="525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421272" y="5032517"/>
            <a:ext cx="6636863" cy="734919"/>
            <a:chOff x="0" y="0"/>
            <a:chExt cx="1514589" cy="1677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14589" cy="167715"/>
            </a:xfrm>
            <a:custGeom>
              <a:avLst/>
              <a:gdLst/>
              <a:ahLst/>
              <a:cxnLst/>
              <a:rect l="l" t="t" r="r" b="b"/>
              <a:pathLst>
                <a:path w="1514589" h="167715">
                  <a:moveTo>
                    <a:pt x="0" y="0"/>
                  </a:moveTo>
                  <a:lnTo>
                    <a:pt x="1514589" y="0"/>
                  </a:lnTo>
                  <a:lnTo>
                    <a:pt x="1514589" y="167715"/>
                  </a:lnTo>
                  <a:lnTo>
                    <a:pt x="0" y="167715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514589" cy="224865"/>
            </a:xfrm>
            <a:prstGeom prst="rect">
              <a:avLst/>
            </a:prstGeom>
          </p:spPr>
          <p:txBody>
            <a:bodyPr lIns="58628" tIns="58628" rIns="58628" bIns="58628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56955" y="5166150"/>
            <a:ext cx="6365496" cy="44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2625">
                <a:solidFill>
                  <a:srgbClr val="262324"/>
                </a:solidFill>
                <a:latin typeface="Canva Sans Bold"/>
              </a:rPr>
              <a:t>Pulchowk Engineering Campus,Lalitpur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066686" y="5032517"/>
            <a:ext cx="6636863" cy="734919"/>
            <a:chOff x="0" y="0"/>
            <a:chExt cx="1514589" cy="167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14589" cy="167715"/>
            </a:xfrm>
            <a:custGeom>
              <a:avLst/>
              <a:gdLst/>
              <a:ahLst/>
              <a:cxnLst/>
              <a:rect l="l" t="t" r="r" b="b"/>
              <a:pathLst>
                <a:path w="1514589" h="167715">
                  <a:moveTo>
                    <a:pt x="0" y="0"/>
                  </a:moveTo>
                  <a:lnTo>
                    <a:pt x="1514589" y="0"/>
                  </a:lnTo>
                  <a:lnTo>
                    <a:pt x="1514589" y="167715"/>
                  </a:lnTo>
                  <a:lnTo>
                    <a:pt x="0" y="167715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514589" cy="224865"/>
            </a:xfrm>
            <a:prstGeom prst="rect">
              <a:avLst/>
            </a:prstGeom>
          </p:spPr>
          <p:txBody>
            <a:bodyPr lIns="58628" tIns="58628" rIns="58628" bIns="58628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02369" y="5166150"/>
            <a:ext cx="6365496" cy="44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2625">
                <a:solidFill>
                  <a:srgbClr val="000000"/>
                </a:solidFill>
                <a:latin typeface="Canva Sans Bold"/>
              </a:rPr>
              <a:t>Thapathali Campus,Kathmandu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21272" y="6810182"/>
            <a:ext cx="6636863" cy="734919"/>
            <a:chOff x="0" y="0"/>
            <a:chExt cx="1514589" cy="1677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14589" cy="167715"/>
            </a:xfrm>
            <a:custGeom>
              <a:avLst/>
              <a:gdLst/>
              <a:ahLst/>
              <a:cxnLst/>
              <a:rect l="l" t="t" r="r" b="b"/>
              <a:pathLst>
                <a:path w="1514589" h="167715">
                  <a:moveTo>
                    <a:pt x="0" y="0"/>
                  </a:moveTo>
                  <a:lnTo>
                    <a:pt x="1514589" y="0"/>
                  </a:lnTo>
                  <a:lnTo>
                    <a:pt x="1514589" y="167715"/>
                  </a:lnTo>
                  <a:lnTo>
                    <a:pt x="0" y="167715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514589" cy="224865"/>
            </a:xfrm>
            <a:prstGeom prst="rect">
              <a:avLst/>
            </a:prstGeom>
          </p:spPr>
          <p:txBody>
            <a:bodyPr lIns="58628" tIns="58628" rIns="58628" bIns="58628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56955" y="6943815"/>
            <a:ext cx="6365496" cy="44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2625">
                <a:solidFill>
                  <a:srgbClr val="262324"/>
                </a:solidFill>
                <a:latin typeface="Canva Sans Bold"/>
              </a:rPr>
              <a:t>Western region Campus , Pokhara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066686" y="6810182"/>
            <a:ext cx="6636863" cy="734919"/>
            <a:chOff x="0" y="0"/>
            <a:chExt cx="1514589" cy="16771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14589" cy="167715"/>
            </a:xfrm>
            <a:custGeom>
              <a:avLst/>
              <a:gdLst/>
              <a:ahLst/>
              <a:cxnLst/>
              <a:rect l="l" t="t" r="r" b="b"/>
              <a:pathLst>
                <a:path w="1514589" h="167715">
                  <a:moveTo>
                    <a:pt x="0" y="0"/>
                  </a:moveTo>
                  <a:lnTo>
                    <a:pt x="1514589" y="0"/>
                  </a:lnTo>
                  <a:lnTo>
                    <a:pt x="1514589" y="167715"/>
                  </a:lnTo>
                  <a:lnTo>
                    <a:pt x="0" y="167715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514589" cy="224865"/>
            </a:xfrm>
            <a:prstGeom prst="rect">
              <a:avLst/>
            </a:prstGeom>
          </p:spPr>
          <p:txBody>
            <a:bodyPr lIns="58628" tIns="58628" rIns="58628" bIns="58628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02369" y="6943815"/>
            <a:ext cx="6365496" cy="44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2625">
                <a:solidFill>
                  <a:srgbClr val="000000"/>
                </a:solidFill>
                <a:latin typeface="Canva Sans Bold"/>
              </a:rPr>
              <a:t>Eastern Region Campus , Dharan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825569" y="8583326"/>
            <a:ext cx="6636863" cy="734919"/>
            <a:chOff x="0" y="0"/>
            <a:chExt cx="1514589" cy="16771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14589" cy="167715"/>
            </a:xfrm>
            <a:custGeom>
              <a:avLst/>
              <a:gdLst/>
              <a:ahLst/>
              <a:cxnLst/>
              <a:rect l="l" t="t" r="r" b="b"/>
              <a:pathLst>
                <a:path w="1514589" h="167715">
                  <a:moveTo>
                    <a:pt x="0" y="0"/>
                  </a:moveTo>
                  <a:lnTo>
                    <a:pt x="1514589" y="0"/>
                  </a:lnTo>
                  <a:lnTo>
                    <a:pt x="1514589" y="167715"/>
                  </a:lnTo>
                  <a:lnTo>
                    <a:pt x="0" y="167715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514589" cy="224865"/>
            </a:xfrm>
            <a:prstGeom prst="rect">
              <a:avLst/>
            </a:prstGeom>
          </p:spPr>
          <p:txBody>
            <a:bodyPr lIns="58628" tIns="58628" rIns="58628" bIns="58628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961252" y="8716959"/>
            <a:ext cx="6365496" cy="44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2625">
                <a:solidFill>
                  <a:srgbClr val="000000"/>
                </a:solidFill>
                <a:latin typeface="Canva Sans Bold"/>
              </a:rPr>
              <a:t>Chitwan Engineering Campus,Rampur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21272" y="2505917"/>
            <a:ext cx="15407614" cy="1215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ts val="4906"/>
              </a:lnSpc>
              <a:buFont typeface="Arial" panose="020B0604020202020204" pitchFamily="34" charset="0"/>
              <a:buChar char="•"/>
            </a:pPr>
            <a:r>
              <a:rPr lang="en-US" sz="3504" dirty="0">
                <a:solidFill>
                  <a:srgbClr val="000000"/>
                </a:solidFill>
                <a:latin typeface="Canva Sans Bold"/>
              </a:rPr>
              <a:t> 15 - TU-affiliated engineering colleges in Nepal. </a:t>
            </a:r>
          </a:p>
          <a:p>
            <a:pPr marL="571500" indent="-571500" algn="just">
              <a:lnSpc>
                <a:spcPts val="4906"/>
              </a:lnSpc>
              <a:buFont typeface="Arial" panose="020B0604020202020204" pitchFamily="34" charset="0"/>
              <a:buChar char="•"/>
            </a:pPr>
            <a:r>
              <a:rPr lang="en-US" sz="3504" dirty="0">
                <a:solidFill>
                  <a:srgbClr val="000000"/>
                </a:solidFill>
                <a:latin typeface="Canva Sans Bold"/>
              </a:rPr>
              <a:t>5 - are the constituent institution ( top priority of students)</a:t>
            </a:r>
          </a:p>
        </p:txBody>
      </p:sp>
    </p:spTree>
    <p:extLst>
      <p:ext uri="{BB962C8B-B14F-4D97-AF65-F5344CB8AC3E}">
        <p14:creationId xmlns:p14="http://schemas.microsoft.com/office/powerpoint/2010/main" val="188830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187089">
            <a:off x="13949057" y="6510606"/>
            <a:ext cx="6218261" cy="5495388"/>
          </a:xfrm>
          <a:custGeom>
            <a:avLst/>
            <a:gdLst/>
            <a:ahLst/>
            <a:cxnLst/>
            <a:rect l="l" t="t" r="r" b="b"/>
            <a:pathLst>
              <a:path w="6218261" h="5495388">
                <a:moveTo>
                  <a:pt x="0" y="0"/>
                </a:moveTo>
                <a:lnTo>
                  <a:pt x="6218261" y="0"/>
                </a:lnTo>
                <a:lnTo>
                  <a:pt x="6218261" y="5495388"/>
                </a:lnTo>
                <a:lnTo>
                  <a:pt x="0" y="549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039133" y="3388814"/>
            <a:ext cx="5192504" cy="519250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F2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922111" flipH="1">
            <a:off x="-1899869" y="-1501043"/>
            <a:ext cx="6037722" cy="5335837"/>
          </a:xfrm>
          <a:custGeom>
            <a:avLst/>
            <a:gdLst/>
            <a:ahLst/>
            <a:cxnLst/>
            <a:rect l="l" t="t" r="r" b="b"/>
            <a:pathLst>
              <a:path w="6037722" h="5335837">
                <a:moveTo>
                  <a:pt x="6037722" y="0"/>
                </a:moveTo>
                <a:lnTo>
                  <a:pt x="0" y="0"/>
                </a:lnTo>
                <a:lnTo>
                  <a:pt x="0" y="5335837"/>
                </a:lnTo>
                <a:lnTo>
                  <a:pt x="6037722" y="5335837"/>
                </a:lnTo>
                <a:lnTo>
                  <a:pt x="6037722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176560" y="896815"/>
            <a:ext cx="1055077" cy="263769"/>
          </a:xfrm>
          <a:custGeom>
            <a:avLst/>
            <a:gdLst/>
            <a:ahLst/>
            <a:cxnLst/>
            <a:rect l="l" t="t" r="r" b="b"/>
            <a:pathLst>
              <a:path w="1055077" h="263769">
                <a:moveTo>
                  <a:pt x="0" y="0"/>
                </a:moveTo>
                <a:lnTo>
                  <a:pt x="1055077" y="0"/>
                </a:lnTo>
                <a:lnTo>
                  <a:pt x="1055077" y="263770"/>
                </a:lnTo>
                <a:lnTo>
                  <a:pt x="0" y="26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06504" y="8413907"/>
            <a:ext cx="844393" cy="844393"/>
          </a:xfrm>
          <a:custGeom>
            <a:avLst/>
            <a:gdLst/>
            <a:ahLst/>
            <a:cxnLst/>
            <a:rect l="l" t="t" r="r" b="b"/>
            <a:pathLst>
              <a:path w="844393" h="844393">
                <a:moveTo>
                  <a:pt x="0" y="0"/>
                </a:moveTo>
                <a:lnTo>
                  <a:pt x="844392" y="0"/>
                </a:lnTo>
                <a:lnTo>
                  <a:pt x="844392" y="844393"/>
                </a:lnTo>
                <a:lnTo>
                  <a:pt x="0" y="844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618950" y="1374043"/>
            <a:ext cx="525050" cy="525050"/>
          </a:xfrm>
          <a:custGeom>
            <a:avLst/>
            <a:gdLst/>
            <a:ahLst/>
            <a:cxnLst/>
            <a:rect l="l" t="t" r="r" b="b"/>
            <a:pathLst>
              <a:path w="525050" h="525050">
                <a:moveTo>
                  <a:pt x="0" y="0"/>
                </a:moveTo>
                <a:lnTo>
                  <a:pt x="525050" y="0"/>
                </a:lnTo>
                <a:lnTo>
                  <a:pt x="525050" y="525050"/>
                </a:lnTo>
                <a:lnTo>
                  <a:pt x="0" y="525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426285" y="3517178"/>
            <a:ext cx="4621372" cy="6011540"/>
          </a:xfrm>
          <a:custGeom>
            <a:avLst/>
            <a:gdLst/>
            <a:ahLst/>
            <a:cxnLst/>
            <a:rect l="l" t="t" r="r" b="b"/>
            <a:pathLst>
              <a:path w="4621372" h="6011540">
                <a:moveTo>
                  <a:pt x="0" y="0"/>
                </a:moveTo>
                <a:lnTo>
                  <a:pt x="4621371" y="0"/>
                </a:lnTo>
                <a:lnTo>
                  <a:pt x="4621371" y="6011540"/>
                </a:lnTo>
                <a:lnTo>
                  <a:pt x="0" y="60115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736517" y="2749568"/>
            <a:ext cx="7425191" cy="617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272"/>
              </a:lnSpc>
              <a:spcBef>
                <a:spcPct val="0"/>
              </a:spcBef>
            </a:pPr>
            <a:r>
              <a:rPr lang="en-US" sz="8765">
                <a:solidFill>
                  <a:srgbClr val="000000"/>
                </a:solidFill>
                <a:latin typeface="Carelia"/>
              </a:rPr>
              <a:t>Where the entrance examination is held?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13240" y="0"/>
            <a:ext cx="10975031" cy="7696547"/>
          </a:xfrm>
          <a:custGeom>
            <a:avLst/>
            <a:gdLst/>
            <a:ahLst/>
            <a:cxnLst/>
            <a:rect l="l" t="t" r="r" b="b"/>
            <a:pathLst>
              <a:path w="10975031" h="7696547">
                <a:moveTo>
                  <a:pt x="0" y="0"/>
                </a:moveTo>
                <a:lnTo>
                  <a:pt x="10975031" y="0"/>
                </a:lnTo>
                <a:lnTo>
                  <a:pt x="10975031" y="7696547"/>
                </a:lnTo>
                <a:lnTo>
                  <a:pt x="0" y="7696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204943" y="7972364"/>
            <a:ext cx="13878114" cy="1700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5"/>
              </a:lnSpc>
              <a:spcBef>
                <a:spcPct val="0"/>
              </a:spcBef>
            </a:pPr>
            <a:r>
              <a:rPr lang="en-US" sz="3247" dirty="0">
                <a:solidFill>
                  <a:srgbClr val="000000"/>
                </a:solidFill>
                <a:latin typeface="Ubuntu Bold"/>
              </a:rPr>
              <a:t>The IOE entrance is held in the Central Campus i.e. </a:t>
            </a:r>
            <a:r>
              <a:rPr lang="en-US" sz="3247" dirty="0" err="1">
                <a:solidFill>
                  <a:srgbClr val="000000"/>
                </a:solidFill>
                <a:latin typeface="Ubuntu Bold"/>
              </a:rPr>
              <a:t>Pulchowk</a:t>
            </a:r>
            <a:r>
              <a:rPr lang="en-US" sz="3247" dirty="0">
                <a:solidFill>
                  <a:srgbClr val="000000"/>
                </a:solidFill>
                <a:latin typeface="Ubuntu Bold"/>
              </a:rPr>
              <a:t> Engineering Campus. This examination is computer-based so, it is taken in the ICTC building of Central Campus.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187089">
            <a:off x="13949057" y="6510606"/>
            <a:ext cx="6218261" cy="5495388"/>
          </a:xfrm>
          <a:custGeom>
            <a:avLst/>
            <a:gdLst/>
            <a:ahLst/>
            <a:cxnLst/>
            <a:rect l="l" t="t" r="r" b="b"/>
            <a:pathLst>
              <a:path w="6218261" h="5495388">
                <a:moveTo>
                  <a:pt x="0" y="0"/>
                </a:moveTo>
                <a:lnTo>
                  <a:pt x="6218261" y="0"/>
                </a:lnTo>
                <a:lnTo>
                  <a:pt x="6218261" y="5495388"/>
                </a:lnTo>
                <a:lnTo>
                  <a:pt x="0" y="549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039133" y="3388814"/>
            <a:ext cx="5192504" cy="519250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F2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922111" flipH="1">
            <a:off x="-1899869" y="-1501043"/>
            <a:ext cx="6037722" cy="5335837"/>
          </a:xfrm>
          <a:custGeom>
            <a:avLst/>
            <a:gdLst/>
            <a:ahLst/>
            <a:cxnLst/>
            <a:rect l="l" t="t" r="r" b="b"/>
            <a:pathLst>
              <a:path w="6037722" h="5335837">
                <a:moveTo>
                  <a:pt x="6037722" y="0"/>
                </a:moveTo>
                <a:lnTo>
                  <a:pt x="0" y="0"/>
                </a:lnTo>
                <a:lnTo>
                  <a:pt x="0" y="5335837"/>
                </a:lnTo>
                <a:lnTo>
                  <a:pt x="6037722" y="5335837"/>
                </a:lnTo>
                <a:lnTo>
                  <a:pt x="6037722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176560" y="896815"/>
            <a:ext cx="1055077" cy="263769"/>
          </a:xfrm>
          <a:custGeom>
            <a:avLst/>
            <a:gdLst/>
            <a:ahLst/>
            <a:cxnLst/>
            <a:rect l="l" t="t" r="r" b="b"/>
            <a:pathLst>
              <a:path w="1055077" h="263769">
                <a:moveTo>
                  <a:pt x="0" y="0"/>
                </a:moveTo>
                <a:lnTo>
                  <a:pt x="1055077" y="0"/>
                </a:lnTo>
                <a:lnTo>
                  <a:pt x="1055077" y="263770"/>
                </a:lnTo>
                <a:lnTo>
                  <a:pt x="0" y="26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06504" y="8413907"/>
            <a:ext cx="844393" cy="844393"/>
          </a:xfrm>
          <a:custGeom>
            <a:avLst/>
            <a:gdLst/>
            <a:ahLst/>
            <a:cxnLst/>
            <a:rect l="l" t="t" r="r" b="b"/>
            <a:pathLst>
              <a:path w="844393" h="844393">
                <a:moveTo>
                  <a:pt x="0" y="0"/>
                </a:moveTo>
                <a:lnTo>
                  <a:pt x="844392" y="0"/>
                </a:lnTo>
                <a:lnTo>
                  <a:pt x="844392" y="844393"/>
                </a:lnTo>
                <a:lnTo>
                  <a:pt x="0" y="844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618950" y="1374043"/>
            <a:ext cx="525050" cy="525050"/>
          </a:xfrm>
          <a:custGeom>
            <a:avLst/>
            <a:gdLst/>
            <a:ahLst/>
            <a:cxnLst/>
            <a:rect l="l" t="t" r="r" b="b"/>
            <a:pathLst>
              <a:path w="525050" h="525050">
                <a:moveTo>
                  <a:pt x="0" y="0"/>
                </a:moveTo>
                <a:lnTo>
                  <a:pt x="525050" y="0"/>
                </a:lnTo>
                <a:lnTo>
                  <a:pt x="525050" y="525050"/>
                </a:lnTo>
                <a:lnTo>
                  <a:pt x="0" y="525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426285" y="3517178"/>
            <a:ext cx="4621372" cy="6011540"/>
          </a:xfrm>
          <a:custGeom>
            <a:avLst/>
            <a:gdLst/>
            <a:ahLst/>
            <a:cxnLst/>
            <a:rect l="l" t="t" r="r" b="b"/>
            <a:pathLst>
              <a:path w="4621372" h="6011540">
                <a:moveTo>
                  <a:pt x="0" y="0"/>
                </a:moveTo>
                <a:lnTo>
                  <a:pt x="4621371" y="0"/>
                </a:lnTo>
                <a:lnTo>
                  <a:pt x="4621371" y="6011540"/>
                </a:lnTo>
                <a:lnTo>
                  <a:pt x="0" y="60115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736517" y="2749568"/>
            <a:ext cx="7425191" cy="461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272"/>
              </a:lnSpc>
              <a:spcBef>
                <a:spcPct val="0"/>
              </a:spcBef>
            </a:pPr>
            <a:r>
              <a:rPr lang="en-US" sz="8765">
                <a:solidFill>
                  <a:srgbClr val="000000"/>
                </a:solidFill>
                <a:latin typeface="Carelia"/>
              </a:rPr>
              <a:t>How can you crack IOE Entrance??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187089">
            <a:off x="13949057" y="6510606"/>
            <a:ext cx="6218261" cy="5495388"/>
          </a:xfrm>
          <a:custGeom>
            <a:avLst/>
            <a:gdLst/>
            <a:ahLst/>
            <a:cxnLst/>
            <a:rect l="l" t="t" r="r" b="b"/>
            <a:pathLst>
              <a:path w="6218261" h="5495388">
                <a:moveTo>
                  <a:pt x="0" y="0"/>
                </a:moveTo>
                <a:lnTo>
                  <a:pt x="6218261" y="0"/>
                </a:lnTo>
                <a:lnTo>
                  <a:pt x="6218261" y="5495388"/>
                </a:lnTo>
                <a:lnTo>
                  <a:pt x="0" y="549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22111" flipH="1">
            <a:off x="-1899869" y="-1501043"/>
            <a:ext cx="6037722" cy="5335837"/>
          </a:xfrm>
          <a:custGeom>
            <a:avLst/>
            <a:gdLst/>
            <a:ahLst/>
            <a:cxnLst/>
            <a:rect l="l" t="t" r="r" b="b"/>
            <a:pathLst>
              <a:path w="6037722" h="5335837">
                <a:moveTo>
                  <a:pt x="6037722" y="0"/>
                </a:moveTo>
                <a:lnTo>
                  <a:pt x="0" y="0"/>
                </a:lnTo>
                <a:lnTo>
                  <a:pt x="0" y="5335837"/>
                </a:lnTo>
                <a:lnTo>
                  <a:pt x="6037722" y="5335837"/>
                </a:lnTo>
                <a:lnTo>
                  <a:pt x="6037722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6504" y="8413907"/>
            <a:ext cx="844393" cy="844393"/>
          </a:xfrm>
          <a:custGeom>
            <a:avLst/>
            <a:gdLst/>
            <a:ahLst/>
            <a:cxnLst/>
            <a:rect l="l" t="t" r="r" b="b"/>
            <a:pathLst>
              <a:path w="844393" h="844393">
                <a:moveTo>
                  <a:pt x="0" y="0"/>
                </a:moveTo>
                <a:lnTo>
                  <a:pt x="844392" y="0"/>
                </a:lnTo>
                <a:lnTo>
                  <a:pt x="844392" y="844393"/>
                </a:lnTo>
                <a:lnTo>
                  <a:pt x="0" y="844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058188" y="371766"/>
            <a:ext cx="525050" cy="525050"/>
          </a:xfrm>
          <a:custGeom>
            <a:avLst/>
            <a:gdLst/>
            <a:ahLst/>
            <a:cxnLst/>
            <a:rect l="l" t="t" r="r" b="b"/>
            <a:pathLst>
              <a:path w="525050" h="525050">
                <a:moveTo>
                  <a:pt x="0" y="0"/>
                </a:moveTo>
                <a:lnTo>
                  <a:pt x="525049" y="0"/>
                </a:lnTo>
                <a:lnTo>
                  <a:pt x="525049" y="525049"/>
                </a:lnTo>
                <a:lnTo>
                  <a:pt x="0" y="525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278908" y="777550"/>
            <a:ext cx="13951268" cy="11378753"/>
            <a:chOff x="0" y="0"/>
            <a:chExt cx="18601691" cy="1517167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8601691" cy="10720226"/>
              <a:chOff x="0" y="0"/>
              <a:chExt cx="4414955" cy="254435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14955" cy="2544356"/>
              </a:xfrm>
              <a:custGeom>
                <a:avLst/>
                <a:gdLst/>
                <a:ahLst/>
                <a:cxnLst/>
                <a:rect l="l" t="t" r="r" b="b"/>
                <a:pathLst>
                  <a:path w="4414955" h="2544356">
                    <a:moveTo>
                      <a:pt x="0" y="0"/>
                    </a:moveTo>
                    <a:lnTo>
                      <a:pt x="4414955" y="0"/>
                    </a:lnTo>
                    <a:lnTo>
                      <a:pt x="4414955" y="2544356"/>
                    </a:lnTo>
                    <a:lnTo>
                      <a:pt x="0" y="2544356"/>
                    </a:lnTo>
                    <a:close/>
                  </a:path>
                </a:pathLst>
              </a:custGeom>
              <a:solidFill>
                <a:srgbClr val="DDF2E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57150"/>
                <a:ext cx="4414955" cy="2601506"/>
              </a:xfrm>
              <a:prstGeom prst="rect">
                <a:avLst/>
              </a:prstGeom>
            </p:spPr>
            <p:txBody>
              <a:bodyPr lIns="37540" tIns="37540" rIns="37540" bIns="3754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07572" y="78013"/>
              <a:ext cx="16068588" cy="15093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620"/>
                </a:lnSpc>
              </a:pPr>
              <a:r>
                <a:rPr lang="en-US" sz="4014" u="sng" dirty="0">
                  <a:solidFill>
                    <a:srgbClr val="E01D23"/>
                  </a:solidFill>
                  <a:latin typeface="Canva Sans Bold"/>
                </a:rPr>
                <a:t>10 PRACTICAL TIPS TO SUCCEED IN THE EXAM:</a:t>
              </a:r>
            </a:p>
            <a:p>
              <a:pPr algn="just">
                <a:lnSpc>
                  <a:spcPts val="5620"/>
                </a:lnSpc>
              </a:pPr>
              <a:r>
                <a:rPr lang="en-US" sz="4014" dirty="0">
                  <a:solidFill>
                    <a:srgbClr val="000000"/>
                  </a:solidFill>
                  <a:latin typeface="Canva Sans Bold"/>
                </a:rPr>
                <a:t>1. Set Clear Goals</a:t>
              </a:r>
            </a:p>
            <a:p>
              <a:pPr algn="just">
                <a:lnSpc>
                  <a:spcPts val="5620"/>
                </a:lnSpc>
              </a:pPr>
              <a:r>
                <a:rPr lang="en-US" sz="4014" dirty="0">
                  <a:solidFill>
                    <a:srgbClr val="000000"/>
                  </a:solidFill>
                  <a:latin typeface="Canva Sans Bold"/>
                </a:rPr>
                <a:t>2. Create a Study Plan</a:t>
              </a:r>
            </a:p>
            <a:p>
              <a:pPr algn="just">
                <a:lnSpc>
                  <a:spcPts val="5620"/>
                </a:lnSpc>
              </a:pPr>
              <a:r>
                <a:rPr lang="en-US" sz="4014" dirty="0">
                  <a:solidFill>
                    <a:srgbClr val="000000"/>
                  </a:solidFill>
                  <a:latin typeface="Canva Sans Bold"/>
                </a:rPr>
                <a:t>3. Focus on Understanding Concepts</a:t>
              </a:r>
            </a:p>
            <a:p>
              <a:pPr algn="just">
                <a:lnSpc>
                  <a:spcPts val="5620"/>
                </a:lnSpc>
              </a:pPr>
              <a:r>
                <a:rPr lang="en-US" sz="4014" dirty="0">
                  <a:solidFill>
                    <a:srgbClr val="000000"/>
                  </a:solidFill>
                  <a:latin typeface="Canva Sans Bold"/>
                </a:rPr>
                <a:t>4. Practice Regularly</a:t>
              </a:r>
            </a:p>
            <a:p>
              <a:pPr algn="just">
                <a:lnSpc>
                  <a:spcPts val="5620"/>
                </a:lnSpc>
              </a:pPr>
              <a:r>
                <a:rPr lang="en-US" sz="4014" dirty="0">
                  <a:solidFill>
                    <a:srgbClr val="000000"/>
                  </a:solidFill>
                  <a:latin typeface="Canva Sans Bold"/>
                </a:rPr>
                <a:t>5. Strengthen Weak Areas</a:t>
              </a:r>
            </a:p>
            <a:p>
              <a:pPr algn="just">
                <a:lnSpc>
                  <a:spcPts val="5620"/>
                </a:lnSpc>
              </a:pPr>
              <a:r>
                <a:rPr lang="en-US" sz="4014" dirty="0">
                  <a:solidFill>
                    <a:srgbClr val="000000"/>
                  </a:solidFill>
                  <a:latin typeface="Canva Sans Bold"/>
                </a:rPr>
                <a:t>6. Enhance Your English Skills</a:t>
              </a:r>
            </a:p>
            <a:p>
              <a:pPr algn="just">
                <a:lnSpc>
                  <a:spcPts val="5620"/>
                </a:lnSpc>
              </a:pPr>
              <a:r>
                <a:rPr lang="en-US" sz="4014" dirty="0">
                  <a:solidFill>
                    <a:srgbClr val="000000"/>
                  </a:solidFill>
                  <a:latin typeface="Canva Sans Bold"/>
                </a:rPr>
                <a:t>7. Stay Healthy</a:t>
              </a:r>
            </a:p>
            <a:p>
              <a:pPr algn="just">
                <a:lnSpc>
                  <a:spcPts val="5620"/>
                </a:lnSpc>
              </a:pPr>
              <a:r>
                <a:rPr lang="en-US" sz="4014" dirty="0">
                  <a:solidFill>
                    <a:srgbClr val="000000"/>
                  </a:solidFill>
                  <a:latin typeface="Canva Sans Bold"/>
                </a:rPr>
                <a:t>8. Stay Positive and Motivated</a:t>
              </a:r>
            </a:p>
            <a:p>
              <a:pPr algn="just">
                <a:lnSpc>
                  <a:spcPts val="5620"/>
                </a:lnSpc>
              </a:pPr>
              <a:r>
                <a:rPr lang="en-US" sz="4014" dirty="0">
                  <a:solidFill>
                    <a:srgbClr val="000000"/>
                  </a:solidFill>
                  <a:latin typeface="Canva Sans Bold"/>
                </a:rPr>
                <a:t>9. Use Quality Study Resources</a:t>
              </a:r>
            </a:p>
            <a:p>
              <a:pPr algn="just">
                <a:lnSpc>
                  <a:spcPts val="5620"/>
                </a:lnSpc>
              </a:pPr>
              <a:r>
                <a:rPr lang="en-US" sz="4014" dirty="0">
                  <a:solidFill>
                    <a:srgbClr val="000000"/>
                  </a:solidFill>
                  <a:latin typeface="Canva Sans Bold"/>
                </a:rPr>
                <a:t>10. Time Management in Exams</a:t>
              </a:r>
            </a:p>
            <a:p>
              <a:pPr algn="just">
                <a:lnSpc>
                  <a:spcPts val="5620"/>
                </a:lnSpc>
              </a:pPr>
              <a:endParaRPr lang="en-US" sz="4014" dirty="0">
                <a:solidFill>
                  <a:srgbClr val="000000"/>
                </a:solidFill>
                <a:latin typeface="Canva Sans Bold"/>
              </a:endParaRPr>
            </a:p>
            <a:p>
              <a:pPr algn="just">
                <a:lnSpc>
                  <a:spcPts val="5620"/>
                </a:lnSpc>
              </a:pPr>
              <a:endParaRPr lang="en-US" sz="4014" dirty="0">
                <a:solidFill>
                  <a:srgbClr val="000000"/>
                </a:solidFill>
                <a:latin typeface="Canva Sans Bold"/>
              </a:endParaRPr>
            </a:p>
            <a:p>
              <a:pPr algn="just">
                <a:lnSpc>
                  <a:spcPts val="5620"/>
                </a:lnSpc>
              </a:pPr>
              <a:endParaRPr lang="en-US" sz="4014" dirty="0">
                <a:solidFill>
                  <a:srgbClr val="000000"/>
                </a:solidFill>
                <a:latin typeface="Canva Sans Bold"/>
              </a:endParaRPr>
            </a:p>
            <a:p>
              <a:pPr algn="just">
                <a:lnSpc>
                  <a:spcPts val="5620"/>
                </a:lnSpc>
              </a:pPr>
              <a:endParaRPr lang="en-US" sz="4014" dirty="0">
                <a:solidFill>
                  <a:srgbClr val="000000"/>
                </a:solidFill>
                <a:latin typeface="Canva Sans Bold"/>
              </a:endParaRPr>
            </a:p>
            <a:p>
              <a:pPr algn="just">
                <a:lnSpc>
                  <a:spcPts val="5620"/>
                </a:lnSpc>
              </a:pPr>
              <a:endParaRPr lang="en-US" sz="4014" dirty="0">
                <a:solidFill>
                  <a:srgbClr val="000000"/>
                </a:solidFill>
                <a:latin typeface="Canva Sans Bold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187089">
            <a:off x="13949057" y="6510606"/>
            <a:ext cx="6218261" cy="5495388"/>
          </a:xfrm>
          <a:custGeom>
            <a:avLst/>
            <a:gdLst/>
            <a:ahLst/>
            <a:cxnLst/>
            <a:rect l="l" t="t" r="r" b="b"/>
            <a:pathLst>
              <a:path w="6218261" h="5495388">
                <a:moveTo>
                  <a:pt x="0" y="0"/>
                </a:moveTo>
                <a:lnTo>
                  <a:pt x="6218261" y="0"/>
                </a:lnTo>
                <a:lnTo>
                  <a:pt x="6218261" y="5495388"/>
                </a:lnTo>
                <a:lnTo>
                  <a:pt x="0" y="549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22111" flipH="1">
            <a:off x="-1001082" y="-1153258"/>
            <a:ext cx="6037722" cy="5335837"/>
          </a:xfrm>
          <a:custGeom>
            <a:avLst/>
            <a:gdLst/>
            <a:ahLst/>
            <a:cxnLst/>
            <a:rect l="l" t="t" r="r" b="b"/>
            <a:pathLst>
              <a:path w="6037722" h="5335837">
                <a:moveTo>
                  <a:pt x="6037722" y="0"/>
                </a:moveTo>
                <a:lnTo>
                  <a:pt x="0" y="0"/>
                </a:lnTo>
                <a:lnTo>
                  <a:pt x="0" y="5335837"/>
                </a:lnTo>
                <a:lnTo>
                  <a:pt x="6037722" y="5335837"/>
                </a:lnTo>
                <a:lnTo>
                  <a:pt x="6037722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6504" y="8413907"/>
            <a:ext cx="844393" cy="844393"/>
          </a:xfrm>
          <a:custGeom>
            <a:avLst/>
            <a:gdLst/>
            <a:ahLst/>
            <a:cxnLst/>
            <a:rect l="l" t="t" r="r" b="b"/>
            <a:pathLst>
              <a:path w="844393" h="844393">
                <a:moveTo>
                  <a:pt x="0" y="0"/>
                </a:moveTo>
                <a:lnTo>
                  <a:pt x="844392" y="0"/>
                </a:lnTo>
                <a:lnTo>
                  <a:pt x="844392" y="844393"/>
                </a:lnTo>
                <a:lnTo>
                  <a:pt x="0" y="844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058188" y="371766"/>
            <a:ext cx="525050" cy="525050"/>
          </a:xfrm>
          <a:custGeom>
            <a:avLst/>
            <a:gdLst/>
            <a:ahLst/>
            <a:cxnLst/>
            <a:rect l="l" t="t" r="r" b="b"/>
            <a:pathLst>
              <a:path w="525050" h="525050">
                <a:moveTo>
                  <a:pt x="0" y="0"/>
                </a:moveTo>
                <a:lnTo>
                  <a:pt x="525049" y="0"/>
                </a:lnTo>
                <a:lnTo>
                  <a:pt x="525049" y="525049"/>
                </a:lnTo>
                <a:lnTo>
                  <a:pt x="0" y="525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74322" y="405953"/>
            <a:ext cx="16547051" cy="8920359"/>
            <a:chOff x="0" y="-304450"/>
            <a:chExt cx="22062736" cy="1189381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-304450"/>
              <a:ext cx="21550342" cy="7676656"/>
              <a:chOff x="0" y="-66675"/>
              <a:chExt cx="4719554" cy="168119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04599" y="867574"/>
                <a:ext cx="4414955" cy="746950"/>
              </a:xfrm>
              <a:custGeom>
                <a:avLst/>
                <a:gdLst/>
                <a:ahLst/>
                <a:cxnLst/>
                <a:rect l="l" t="t" r="r" b="b"/>
                <a:pathLst>
                  <a:path w="4414955" h="746950">
                    <a:moveTo>
                      <a:pt x="0" y="0"/>
                    </a:moveTo>
                    <a:lnTo>
                      <a:pt x="4414955" y="0"/>
                    </a:lnTo>
                    <a:lnTo>
                      <a:pt x="4414955" y="746950"/>
                    </a:lnTo>
                    <a:lnTo>
                      <a:pt x="0" y="746950"/>
                    </a:lnTo>
                    <a:close/>
                  </a:path>
                </a:pathLst>
              </a:custGeom>
              <a:solidFill>
                <a:srgbClr val="DDF2E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66675"/>
                <a:ext cx="4414955" cy="813626"/>
              </a:xfrm>
              <a:prstGeom prst="rect">
                <a:avLst/>
              </a:prstGeom>
            </p:spPr>
            <p:txBody>
              <a:bodyPr lIns="32689" tIns="32689" rIns="32689" bIns="32689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609535" y="4424148"/>
              <a:ext cx="19708415" cy="2734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15"/>
                </a:lnSpc>
              </a:pPr>
              <a:r>
                <a:rPr lang="en-US" sz="2939" dirty="0">
                  <a:solidFill>
                    <a:srgbClr val="000000"/>
                  </a:solidFill>
                  <a:latin typeface="Canva Sans Bold"/>
                </a:rPr>
                <a:t>IOE ENTRANCE is a difficult step where you need to stay aware and careful. It is a tough examination where around 10-15 thousands students compete to study in IOE institute each year. But, less than half of the students are able to qualify for studying at TU affiliated IOE college.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03248" y="3732361"/>
              <a:ext cx="20159488" cy="2995560"/>
            </a:xfrm>
            <a:prstGeom prst="rect">
              <a:avLst/>
            </a:prstGeom>
          </p:spPr>
          <p:txBody>
            <a:bodyPr lIns="32689" tIns="32689" rIns="32689" bIns="32689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100467" y="4351812"/>
              <a:ext cx="19708415" cy="65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15"/>
                </a:lnSpc>
              </a:pPr>
              <a:endParaRPr lang="en-US" sz="2939" dirty="0">
                <a:solidFill>
                  <a:srgbClr val="000000"/>
                </a:solidFill>
                <a:latin typeface="Canva Sans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279733" y="5791449"/>
              <a:ext cx="6783003" cy="5797914"/>
            </a:xfrm>
            <a:prstGeom prst="rect">
              <a:avLst/>
            </a:prstGeom>
          </p:spPr>
          <p:txBody>
            <a:bodyPr lIns="32689" tIns="32689" rIns="32689" bIns="32689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5346092" y="6410902"/>
              <a:ext cx="6631232" cy="65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15"/>
                </a:lnSpc>
              </a:pPr>
              <a:endParaRPr lang="en-US" sz="2939" dirty="0">
                <a:solidFill>
                  <a:srgbClr val="000000"/>
                </a:solidFill>
                <a:latin typeface="Canva Sans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903248" y="6265542"/>
              <a:ext cx="13376485" cy="3020912"/>
            </a:xfrm>
            <a:prstGeom prst="rect">
              <a:avLst/>
            </a:prstGeom>
          </p:spPr>
          <p:txBody>
            <a:bodyPr lIns="32689" tIns="32689" rIns="32689" bIns="32689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034109" y="6884994"/>
              <a:ext cx="13077183" cy="65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15"/>
                </a:lnSpc>
              </a:pPr>
              <a:endParaRPr lang="en-US" sz="2939" dirty="0">
                <a:solidFill>
                  <a:srgbClr val="000000"/>
                </a:solidFill>
                <a:latin typeface="Canva Sans Bold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187089">
            <a:off x="13949057" y="6510606"/>
            <a:ext cx="6218261" cy="5495388"/>
          </a:xfrm>
          <a:custGeom>
            <a:avLst/>
            <a:gdLst/>
            <a:ahLst/>
            <a:cxnLst/>
            <a:rect l="l" t="t" r="r" b="b"/>
            <a:pathLst>
              <a:path w="6218261" h="5495388">
                <a:moveTo>
                  <a:pt x="0" y="0"/>
                </a:moveTo>
                <a:lnTo>
                  <a:pt x="6218261" y="0"/>
                </a:lnTo>
                <a:lnTo>
                  <a:pt x="6218261" y="5495388"/>
                </a:lnTo>
                <a:lnTo>
                  <a:pt x="0" y="549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22111" flipH="1">
            <a:off x="-1001082" y="-1153258"/>
            <a:ext cx="6037722" cy="5335837"/>
          </a:xfrm>
          <a:custGeom>
            <a:avLst/>
            <a:gdLst/>
            <a:ahLst/>
            <a:cxnLst/>
            <a:rect l="l" t="t" r="r" b="b"/>
            <a:pathLst>
              <a:path w="6037722" h="5335837">
                <a:moveTo>
                  <a:pt x="6037722" y="0"/>
                </a:moveTo>
                <a:lnTo>
                  <a:pt x="0" y="0"/>
                </a:lnTo>
                <a:lnTo>
                  <a:pt x="0" y="5335837"/>
                </a:lnTo>
                <a:lnTo>
                  <a:pt x="6037722" y="5335837"/>
                </a:lnTo>
                <a:lnTo>
                  <a:pt x="6037722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6504" y="8413907"/>
            <a:ext cx="844393" cy="844393"/>
          </a:xfrm>
          <a:custGeom>
            <a:avLst/>
            <a:gdLst/>
            <a:ahLst/>
            <a:cxnLst/>
            <a:rect l="l" t="t" r="r" b="b"/>
            <a:pathLst>
              <a:path w="844393" h="844393">
                <a:moveTo>
                  <a:pt x="0" y="0"/>
                </a:moveTo>
                <a:lnTo>
                  <a:pt x="844392" y="0"/>
                </a:lnTo>
                <a:lnTo>
                  <a:pt x="844392" y="844393"/>
                </a:lnTo>
                <a:lnTo>
                  <a:pt x="0" y="844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058188" y="371766"/>
            <a:ext cx="525050" cy="525050"/>
          </a:xfrm>
          <a:custGeom>
            <a:avLst/>
            <a:gdLst/>
            <a:ahLst/>
            <a:cxnLst/>
            <a:rect l="l" t="t" r="r" b="b"/>
            <a:pathLst>
              <a:path w="525050" h="525050">
                <a:moveTo>
                  <a:pt x="0" y="0"/>
                </a:moveTo>
                <a:lnTo>
                  <a:pt x="525049" y="0"/>
                </a:lnTo>
                <a:lnTo>
                  <a:pt x="525049" y="525049"/>
                </a:lnTo>
                <a:lnTo>
                  <a:pt x="0" y="525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04800" y="-2400300"/>
            <a:ext cx="16547051" cy="12223571"/>
            <a:chOff x="0" y="-304449"/>
            <a:chExt cx="22062736" cy="16298095"/>
          </a:xfrm>
        </p:grpSpPr>
        <p:sp>
          <p:nvSpPr>
            <p:cNvPr id="9" name="TextBox 9"/>
            <p:cNvSpPr txBox="1"/>
            <p:nvPr/>
          </p:nvSpPr>
          <p:spPr>
            <a:xfrm>
              <a:off x="0" y="-304449"/>
              <a:ext cx="20159488" cy="3715161"/>
            </a:xfrm>
            <a:prstGeom prst="rect">
              <a:avLst/>
            </a:prstGeom>
          </p:spPr>
          <p:txBody>
            <a:bodyPr lIns="32689" tIns="32689" rIns="32689" bIns="32689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7217" y="315001"/>
              <a:ext cx="19708415" cy="65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15"/>
                </a:lnSpc>
              </a:pPr>
              <a:endParaRPr lang="en-US" sz="2939" dirty="0">
                <a:solidFill>
                  <a:srgbClr val="000000"/>
                </a:solidFill>
                <a:latin typeface="Canva Sans Bold"/>
              </a:endParaRP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1903248" y="3732361"/>
              <a:ext cx="20159488" cy="2995560"/>
              <a:chOff x="0" y="-66675"/>
              <a:chExt cx="4414955" cy="65603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414955" cy="589357"/>
              </a:xfrm>
              <a:custGeom>
                <a:avLst/>
                <a:gdLst/>
                <a:ahLst/>
                <a:cxnLst/>
                <a:rect l="l" t="t" r="r" b="b"/>
                <a:pathLst>
                  <a:path w="4414955" h="589357">
                    <a:moveTo>
                      <a:pt x="0" y="0"/>
                    </a:moveTo>
                    <a:lnTo>
                      <a:pt x="4414955" y="0"/>
                    </a:lnTo>
                    <a:lnTo>
                      <a:pt x="4414955" y="589357"/>
                    </a:lnTo>
                    <a:lnTo>
                      <a:pt x="0" y="589357"/>
                    </a:lnTo>
                    <a:close/>
                  </a:path>
                </a:pathLst>
              </a:custGeom>
              <a:solidFill>
                <a:srgbClr val="DDF2E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66675"/>
                <a:ext cx="4414955" cy="656032"/>
              </a:xfrm>
              <a:prstGeom prst="rect">
                <a:avLst/>
              </a:prstGeom>
            </p:spPr>
            <p:txBody>
              <a:bodyPr lIns="32689" tIns="32689" rIns="32689" bIns="32689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100467" y="4351812"/>
              <a:ext cx="19708415" cy="2015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15"/>
                </a:lnSpc>
              </a:pPr>
              <a:r>
                <a:rPr lang="en-US" sz="2939" u="sng" dirty="0">
                  <a:solidFill>
                    <a:srgbClr val="E01D23"/>
                  </a:solidFill>
                  <a:latin typeface="Canva Sans Bold"/>
                </a:rPr>
                <a:t>SYLLABUS</a:t>
              </a:r>
            </a:p>
            <a:p>
              <a:pPr algn="just">
                <a:lnSpc>
                  <a:spcPts val="4115"/>
                </a:lnSpc>
              </a:pPr>
              <a:r>
                <a:rPr lang="en-US" sz="2939" dirty="0">
                  <a:solidFill>
                    <a:srgbClr val="000000"/>
                  </a:solidFill>
                  <a:latin typeface="Canva Sans Bold"/>
                </a:rPr>
                <a:t>This exam requires you to excel in four crucial subjects: Physics, Math, Chemistry, and English.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7522481" y="5791450"/>
              <a:ext cx="14540255" cy="10202196"/>
              <a:chOff x="-1698849" y="-66675"/>
              <a:chExt cx="3184336" cy="223429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-1698849" y="964544"/>
                <a:ext cx="1485487" cy="1203076"/>
              </a:xfrm>
              <a:custGeom>
                <a:avLst/>
                <a:gdLst/>
                <a:ahLst/>
                <a:cxnLst/>
                <a:rect l="l" t="t" r="r" b="b"/>
                <a:pathLst>
                  <a:path w="1485487" h="1203076">
                    <a:moveTo>
                      <a:pt x="0" y="0"/>
                    </a:moveTo>
                    <a:lnTo>
                      <a:pt x="1485487" y="0"/>
                    </a:lnTo>
                    <a:lnTo>
                      <a:pt x="1485487" y="1203076"/>
                    </a:lnTo>
                    <a:lnTo>
                      <a:pt x="0" y="1203076"/>
                    </a:lnTo>
                    <a:close/>
                  </a:path>
                </a:pathLst>
              </a:custGeom>
              <a:solidFill>
                <a:srgbClr val="DDF2E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66675"/>
                <a:ext cx="1485487" cy="1269751"/>
              </a:xfrm>
              <a:prstGeom prst="rect">
                <a:avLst/>
              </a:prstGeom>
            </p:spPr>
            <p:txBody>
              <a:bodyPr lIns="32689" tIns="32689" rIns="32689" bIns="32689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7674251" y="10993543"/>
              <a:ext cx="6631232" cy="4817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15"/>
                </a:lnSpc>
              </a:pPr>
              <a:r>
                <a:rPr lang="en-US" sz="2939" dirty="0">
                  <a:solidFill>
                    <a:srgbClr val="000000"/>
                  </a:solidFill>
                  <a:latin typeface="Canva Sans Bold"/>
                </a:rPr>
                <a:t>Mathematics       50 marks</a:t>
              </a:r>
            </a:p>
            <a:p>
              <a:pPr algn="just">
                <a:lnSpc>
                  <a:spcPts val="4115"/>
                </a:lnSpc>
              </a:pPr>
              <a:r>
                <a:rPr lang="en-US" sz="2939" dirty="0">
                  <a:solidFill>
                    <a:srgbClr val="000000"/>
                  </a:solidFill>
                  <a:latin typeface="Canva Sans Bold"/>
                </a:rPr>
                <a:t>Physics                   40 marks</a:t>
              </a:r>
            </a:p>
            <a:p>
              <a:pPr algn="just">
                <a:lnSpc>
                  <a:spcPts val="4115"/>
                </a:lnSpc>
              </a:pPr>
              <a:r>
                <a:rPr lang="en-US" sz="2939" dirty="0">
                  <a:solidFill>
                    <a:srgbClr val="000000"/>
                  </a:solidFill>
                  <a:latin typeface="Canva Sans Bold"/>
                </a:rPr>
                <a:t>Chemistry             30 marks</a:t>
              </a:r>
            </a:p>
            <a:p>
              <a:pPr algn="just">
                <a:lnSpc>
                  <a:spcPts val="4115"/>
                </a:lnSpc>
              </a:pPr>
              <a:r>
                <a:rPr lang="en-US" sz="2939" dirty="0">
                  <a:solidFill>
                    <a:srgbClr val="000000"/>
                  </a:solidFill>
                  <a:latin typeface="Canva Sans Bold"/>
                </a:rPr>
                <a:t>English                    20 marks</a:t>
              </a:r>
            </a:p>
            <a:p>
              <a:pPr algn="just">
                <a:lnSpc>
                  <a:spcPts val="4115"/>
                </a:lnSpc>
              </a:pPr>
              <a:endParaRPr lang="en-US" sz="2939" dirty="0">
                <a:solidFill>
                  <a:srgbClr val="000000"/>
                </a:solidFill>
                <a:latin typeface="Canva Sans Bold"/>
              </a:endParaRPr>
            </a:p>
            <a:p>
              <a:pPr algn="just">
                <a:lnSpc>
                  <a:spcPts val="4115"/>
                </a:lnSpc>
              </a:pPr>
              <a:r>
                <a:rPr lang="en-US" sz="2939" dirty="0">
                  <a:solidFill>
                    <a:srgbClr val="000000"/>
                  </a:solidFill>
                  <a:latin typeface="Canva Sans Bold"/>
                </a:rPr>
                <a:t>TOTAL = 140marks</a:t>
              </a:r>
            </a:p>
            <a:p>
              <a:pPr algn="just">
                <a:lnSpc>
                  <a:spcPts val="4115"/>
                </a:lnSpc>
              </a:pPr>
              <a:r>
                <a:rPr lang="en-US" sz="2939" dirty="0">
                  <a:solidFill>
                    <a:srgbClr val="000000"/>
                  </a:solidFill>
                  <a:latin typeface="Canva Sans Bold"/>
                </a:rPr>
                <a:t>TIME = 2 hours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1808486" y="6265542"/>
              <a:ext cx="13471247" cy="3832234"/>
              <a:chOff x="-20753" y="-66675"/>
              <a:chExt cx="2950221" cy="83926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-20753" y="177681"/>
                <a:ext cx="2929468" cy="594909"/>
              </a:xfrm>
              <a:custGeom>
                <a:avLst/>
                <a:gdLst/>
                <a:ahLst/>
                <a:cxnLst/>
                <a:rect l="l" t="t" r="r" b="b"/>
                <a:pathLst>
                  <a:path w="2929468" h="594909">
                    <a:moveTo>
                      <a:pt x="0" y="0"/>
                    </a:moveTo>
                    <a:lnTo>
                      <a:pt x="2929468" y="0"/>
                    </a:lnTo>
                    <a:lnTo>
                      <a:pt x="2929468" y="594909"/>
                    </a:lnTo>
                    <a:lnTo>
                      <a:pt x="0" y="594909"/>
                    </a:lnTo>
                    <a:close/>
                  </a:path>
                </a:pathLst>
              </a:custGeom>
              <a:solidFill>
                <a:srgbClr val="DDF2E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66675"/>
                <a:ext cx="2929468" cy="661584"/>
              </a:xfrm>
              <a:prstGeom prst="rect">
                <a:avLst/>
              </a:prstGeom>
            </p:spPr>
            <p:txBody>
              <a:bodyPr lIns="32689" tIns="32689" rIns="32689" bIns="32689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052897" y="7809564"/>
              <a:ext cx="13077183" cy="2057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15"/>
                </a:lnSpc>
              </a:pPr>
              <a:r>
                <a:rPr lang="en-US" sz="2939" dirty="0">
                  <a:solidFill>
                    <a:srgbClr val="000000"/>
                  </a:solidFill>
                  <a:latin typeface="Canva Sans Bold"/>
                </a:rPr>
                <a:t>Long Questions carry 2 marks </a:t>
              </a:r>
            </a:p>
            <a:p>
              <a:pPr algn="just">
                <a:lnSpc>
                  <a:spcPts val="4115"/>
                </a:lnSpc>
              </a:pPr>
              <a:endParaRPr lang="en-US" sz="2939" dirty="0">
                <a:solidFill>
                  <a:srgbClr val="000000"/>
                </a:solidFill>
                <a:latin typeface="Canva Sans Bold"/>
              </a:endParaRPr>
            </a:p>
            <a:p>
              <a:pPr algn="just">
                <a:lnSpc>
                  <a:spcPts val="4115"/>
                </a:lnSpc>
              </a:pPr>
              <a:r>
                <a:rPr lang="en-US" sz="2939" dirty="0">
                  <a:solidFill>
                    <a:srgbClr val="000000"/>
                  </a:solidFill>
                  <a:latin typeface="Canva Sans Bold"/>
                </a:rPr>
                <a:t>the short ones carry 1 marks each.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6836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187089">
            <a:off x="13949057" y="6510606"/>
            <a:ext cx="6218261" cy="5495388"/>
          </a:xfrm>
          <a:custGeom>
            <a:avLst/>
            <a:gdLst/>
            <a:ahLst/>
            <a:cxnLst/>
            <a:rect l="l" t="t" r="r" b="b"/>
            <a:pathLst>
              <a:path w="6218261" h="5495388">
                <a:moveTo>
                  <a:pt x="0" y="0"/>
                </a:moveTo>
                <a:lnTo>
                  <a:pt x="6218261" y="0"/>
                </a:lnTo>
                <a:lnTo>
                  <a:pt x="6218261" y="5495388"/>
                </a:lnTo>
                <a:lnTo>
                  <a:pt x="0" y="549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22111" flipH="1">
            <a:off x="-1899869" y="-1501043"/>
            <a:ext cx="6037722" cy="5335837"/>
          </a:xfrm>
          <a:custGeom>
            <a:avLst/>
            <a:gdLst/>
            <a:ahLst/>
            <a:cxnLst/>
            <a:rect l="l" t="t" r="r" b="b"/>
            <a:pathLst>
              <a:path w="6037722" h="5335837">
                <a:moveTo>
                  <a:pt x="6037722" y="0"/>
                </a:moveTo>
                <a:lnTo>
                  <a:pt x="0" y="0"/>
                </a:lnTo>
                <a:lnTo>
                  <a:pt x="0" y="5335837"/>
                </a:lnTo>
                <a:lnTo>
                  <a:pt x="6037722" y="5335837"/>
                </a:lnTo>
                <a:lnTo>
                  <a:pt x="6037722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6504" y="8413907"/>
            <a:ext cx="844393" cy="844393"/>
          </a:xfrm>
          <a:custGeom>
            <a:avLst/>
            <a:gdLst/>
            <a:ahLst/>
            <a:cxnLst/>
            <a:rect l="l" t="t" r="r" b="b"/>
            <a:pathLst>
              <a:path w="844393" h="844393">
                <a:moveTo>
                  <a:pt x="0" y="0"/>
                </a:moveTo>
                <a:lnTo>
                  <a:pt x="844392" y="0"/>
                </a:lnTo>
                <a:lnTo>
                  <a:pt x="844392" y="844393"/>
                </a:lnTo>
                <a:lnTo>
                  <a:pt x="0" y="844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058188" y="371766"/>
            <a:ext cx="525050" cy="525050"/>
          </a:xfrm>
          <a:custGeom>
            <a:avLst/>
            <a:gdLst/>
            <a:ahLst/>
            <a:cxnLst/>
            <a:rect l="l" t="t" r="r" b="b"/>
            <a:pathLst>
              <a:path w="525050" h="525050">
                <a:moveTo>
                  <a:pt x="0" y="0"/>
                </a:moveTo>
                <a:lnTo>
                  <a:pt x="525049" y="0"/>
                </a:lnTo>
                <a:lnTo>
                  <a:pt x="525049" y="525049"/>
                </a:lnTo>
                <a:lnTo>
                  <a:pt x="0" y="525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06504" y="3056207"/>
            <a:ext cx="16901432" cy="2256189"/>
            <a:chOff x="0" y="0"/>
            <a:chExt cx="22535242" cy="300825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2535242" cy="3008252"/>
              <a:chOff x="0" y="0"/>
              <a:chExt cx="4414955" cy="58935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14955" cy="589357"/>
              </a:xfrm>
              <a:custGeom>
                <a:avLst/>
                <a:gdLst/>
                <a:ahLst/>
                <a:cxnLst/>
                <a:rect l="l" t="t" r="r" b="b"/>
                <a:pathLst>
                  <a:path w="4414955" h="589357">
                    <a:moveTo>
                      <a:pt x="0" y="0"/>
                    </a:moveTo>
                    <a:lnTo>
                      <a:pt x="4414955" y="0"/>
                    </a:lnTo>
                    <a:lnTo>
                      <a:pt x="4414955" y="589357"/>
                    </a:lnTo>
                    <a:lnTo>
                      <a:pt x="0" y="589357"/>
                    </a:lnTo>
                    <a:close/>
                  </a:path>
                </a:pathLst>
              </a:custGeom>
              <a:solidFill>
                <a:srgbClr val="DDF2E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66675"/>
                <a:ext cx="4414955" cy="656032"/>
              </a:xfrm>
              <a:prstGeom prst="rect">
                <a:avLst/>
              </a:prstGeom>
            </p:spPr>
            <p:txBody>
              <a:bodyPr lIns="32689" tIns="32689" rIns="32689" bIns="32689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20460" y="349334"/>
              <a:ext cx="22031011" cy="2255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600"/>
                </a:lnSpc>
              </a:pPr>
              <a:r>
                <a:rPr lang="en-US" sz="3285" u="sng">
                  <a:solidFill>
                    <a:srgbClr val="E01D23"/>
                  </a:solidFill>
                  <a:latin typeface="Canva Sans Bold"/>
                </a:rPr>
                <a:t>NEGATIVE MARKING</a:t>
              </a:r>
            </a:p>
            <a:p>
              <a:pPr algn="just">
                <a:lnSpc>
                  <a:spcPts val="4600"/>
                </a:lnSpc>
              </a:pPr>
              <a:r>
                <a:rPr lang="en-US" sz="3285">
                  <a:solidFill>
                    <a:srgbClr val="000000"/>
                  </a:solidFill>
                  <a:latin typeface="Canva Sans Bold"/>
                </a:rPr>
                <a:t>Subsequently,once we click an answer,it is mandatory to choose an option.If you make 10 mistakes,then additional 1 mark will be deducted from your total marks.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187089">
            <a:off x="13949057" y="6510606"/>
            <a:ext cx="6218261" cy="5495388"/>
          </a:xfrm>
          <a:custGeom>
            <a:avLst/>
            <a:gdLst/>
            <a:ahLst/>
            <a:cxnLst/>
            <a:rect l="l" t="t" r="r" b="b"/>
            <a:pathLst>
              <a:path w="6218261" h="5495388">
                <a:moveTo>
                  <a:pt x="0" y="0"/>
                </a:moveTo>
                <a:lnTo>
                  <a:pt x="6218261" y="0"/>
                </a:lnTo>
                <a:lnTo>
                  <a:pt x="6218261" y="5495388"/>
                </a:lnTo>
                <a:lnTo>
                  <a:pt x="0" y="549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039133" y="3388814"/>
            <a:ext cx="5192504" cy="519250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F2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922111" flipH="1">
            <a:off x="-1899869" y="-1501043"/>
            <a:ext cx="6037722" cy="5335837"/>
          </a:xfrm>
          <a:custGeom>
            <a:avLst/>
            <a:gdLst/>
            <a:ahLst/>
            <a:cxnLst/>
            <a:rect l="l" t="t" r="r" b="b"/>
            <a:pathLst>
              <a:path w="6037722" h="5335837">
                <a:moveTo>
                  <a:pt x="6037722" y="0"/>
                </a:moveTo>
                <a:lnTo>
                  <a:pt x="0" y="0"/>
                </a:lnTo>
                <a:lnTo>
                  <a:pt x="0" y="5335837"/>
                </a:lnTo>
                <a:lnTo>
                  <a:pt x="6037722" y="5335837"/>
                </a:lnTo>
                <a:lnTo>
                  <a:pt x="6037722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176560" y="896815"/>
            <a:ext cx="1055077" cy="263769"/>
          </a:xfrm>
          <a:custGeom>
            <a:avLst/>
            <a:gdLst/>
            <a:ahLst/>
            <a:cxnLst/>
            <a:rect l="l" t="t" r="r" b="b"/>
            <a:pathLst>
              <a:path w="1055077" h="263769">
                <a:moveTo>
                  <a:pt x="0" y="0"/>
                </a:moveTo>
                <a:lnTo>
                  <a:pt x="1055077" y="0"/>
                </a:lnTo>
                <a:lnTo>
                  <a:pt x="1055077" y="263770"/>
                </a:lnTo>
                <a:lnTo>
                  <a:pt x="0" y="26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06504" y="8413907"/>
            <a:ext cx="844393" cy="844393"/>
          </a:xfrm>
          <a:custGeom>
            <a:avLst/>
            <a:gdLst/>
            <a:ahLst/>
            <a:cxnLst/>
            <a:rect l="l" t="t" r="r" b="b"/>
            <a:pathLst>
              <a:path w="844393" h="844393">
                <a:moveTo>
                  <a:pt x="0" y="0"/>
                </a:moveTo>
                <a:lnTo>
                  <a:pt x="844392" y="0"/>
                </a:lnTo>
                <a:lnTo>
                  <a:pt x="844392" y="844393"/>
                </a:lnTo>
                <a:lnTo>
                  <a:pt x="0" y="844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618950" y="1374043"/>
            <a:ext cx="525050" cy="525050"/>
          </a:xfrm>
          <a:custGeom>
            <a:avLst/>
            <a:gdLst/>
            <a:ahLst/>
            <a:cxnLst/>
            <a:rect l="l" t="t" r="r" b="b"/>
            <a:pathLst>
              <a:path w="525050" h="525050">
                <a:moveTo>
                  <a:pt x="0" y="0"/>
                </a:moveTo>
                <a:lnTo>
                  <a:pt x="525050" y="0"/>
                </a:lnTo>
                <a:lnTo>
                  <a:pt x="525050" y="525050"/>
                </a:lnTo>
                <a:lnTo>
                  <a:pt x="0" y="525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426285" y="3517178"/>
            <a:ext cx="4621372" cy="6011540"/>
          </a:xfrm>
          <a:custGeom>
            <a:avLst/>
            <a:gdLst/>
            <a:ahLst/>
            <a:cxnLst/>
            <a:rect l="l" t="t" r="r" b="b"/>
            <a:pathLst>
              <a:path w="4621372" h="6011540">
                <a:moveTo>
                  <a:pt x="0" y="0"/>
                </a:moveTo>
                <a:lnTo>
                  <a:pt x="4621371" y="0"/>
                </a:lnTo>
                <a:lnTo>
                  <a:pt x="4621371" y="6011540"/>
                </a:lnTo>
                <a:lnTo>
                  <a:pt x="0" y="60115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170799" y="3848100"/>
            <a:ext cx="8287347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272"/>
              </a:lnSpc>
              <a:spcBef>
                <a:spcPct val="0"/>
              </a:spcBef>
            </a:pPr>
            <a:r>
              <a:rPr lang="en-US" sz="8765" dirty="0">
                <a:solidFill>
                  <a:srgbClr val="000000"/>
                </a:solidFill>
                <a:latin typeface="Carelia"/>
              </a:rPr>
              <a:t>FEE Structure?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0">
            <a:extLst>
              <a:ext uri="{FF2B5EF4-FFF2-40B4-BE49-F238E27FC236}">
                <a16:creationId xmlns:a16="http://schemas.microsoft.com/office/drawing/2014/main" id="{BD97BD29-FCC2-20B5-41AB-30738E2AFDCC}"/>
              </a:ext>
            </a:extLst>
          </p:cNvPr>
          <p:cNvSpPr/>
          <p:nvPr/>
        </p:nvSpPr>
        <p:spPr>
          <a:xfrm>
            <a:off x="2351383" y="5242824"/>
            <a:ext cx="10032364" cy="2037345"/>
          </a:xfrm>
          <a:custGeom>
            <a:avLst/>
            <a:gdLst/>
            <a:ahLst/>
            <a:cxnLst/>
            <a:rect l="l" t="t" r="r" b="b"/>
            <a:pathLst>
              <a:path w="2929468" h="594909">
                <a:moveTo>
                  <a:pt x="0" y="0"/>
                </a:moveTo>
                <a:lnTo>
                  <a:pt x="2929468" y="0"/>
                </a:lnTo>
                <a:lnTo>
                  <a:pt x="2929468" y="594909"/>
                </a:lnTo>
                <a:lnTo>
                  <a:pt x="0" y="594909"/>
                </a:lnTo>
                <a:close/>
              </a:path>
            </a:pathLst>
          </a:custGeom>
          <a:solidFill>
            <a:srgbClr val="DDF2E1"/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5187089">
            <a:off x="13949057" y="6510606"/>
            <a:ext cx="6218261" cy="5495388"/>
          </a:xfrm>
          <a:custGeom>
            <a:avLst/>
            <a:gdLst/>
            <a:ahLst/>
            <a:cxnLst/>
            <a:rect l="l" t="t" r="r" b="b"/>
            <a:pathLst>
              <a:path w="6218261" h="5495388">
                <a:moveTo>
                  <a:pt x="0" y="0"/>
                </a:moveTo>
                <a:lnTo>
                  <a:pt x="6218261" y="0"/>
                </a:lnTo>
                <a:lnTo>
                  <a:pt x="6218261" y="5495388"/>
                </a:lnTo>
                <a:lnTo>
                  <a:pt x="0" y="549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22111" flipH="1">
            <a:off x="-1001082" y="-1153258"/>
            <a:ext cx="6037722" cy="5335837"/>
          </a:xfrm>
          <a:custGeom>
            <a:avLst/>
            <a:gdLst/>
            <a:ahLst/>
            <a:cxnLst/>
            <a:rect l="l" t="t" r="r" b="b"/>
            <a:pathLst>
              <a:path w="6037722" h="5335837">
                <a:moveTo>
                  <a:pt x="6037722" y="0"/>
                </a:moveTo>
                <a:lnTo>
                  <a:pt x="0" y="0"/>
                </a:lnTo>
                <a:lnTo>
                  <a:pt x="0" y="5335837"/>
                </a:lnTo>
                <a:lnTo>
                  <a:pt x="6037722" y="5335837"/>
                </a:lnTo>
                <a:lnTo>
                  <a:pt x="6037722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6504" y="8413907"/>
            <a:ext cx="844393" cy="844393"/>
          </a:xfrm>
          <a:custGeom>
            <a:avLst/>
            <a:gdLst/>
            <a:ahLst/>
            <a:cxnLst/>
            <a:rect l="l" t="t" r="r" b="b"/>
            <a:pathLst>
              <a:path w="844393" h="844393">
                <a:moveTo>
                  <a:pt x="0" y="0"/>
                </a:moveTo>
                <a:lnTo>
                  <a:pt x="844392" y="0"/>
                </a:lnTo>
                <a:lnTo>
                  <a:pt x="844392" y="844393"/>
                </a:lnTo>
                <a:lnTo>
                  <a:pt x="0" y="844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058188" y="371766"/>
            <a:ext cx="525050" cy="525050"/>
          </a:xfrm>
          <a:custGeom>
            <a:avLst/>
            <a:gdLst/>
            <a:ahLst/>
            <a:cxnLst/>
            <a:rect l="l" t="t" r="r" b="b"/>
            <a:pathLst>
              <a:path w="525050" h="525050">
                <a:moveTo>
                  <a:pt x="0" y="0"/>
                </a:moveTo>
                <a:lnTo>
                  <a:pt x="525049" y="0"/>
                </a:lnTo>
                <a:lnTo>
                  <a:pt x="525049" y="525049"/>
                </a:lnTo>
                <a:lnTo>
                  <a:pt x="0" y="525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36187" y="-4040546"/>
            <a:ext cx="16547051" cy="11684622"/>
            <a:chOff x="0" y="-304449"/>
            <a:chExt cx="22062736" cy="15579497"/>
          </a:xfrm>
        </p:grpSpPr>
        <p:sp>
          <p:nvSpPr>
            <p:cNvPr id="9" name="TextBox 9"/>
            <p:cNvSpPr txBox="1"/>
            <p:nvPr/>
          </p:nvSpPr>
          <p:spPr>
            <a:xfrm>
              <a:off x="0" y="-304449"/>
              <a:ext cx="20159488" cy="3715161"/>
            </a:xfrm>
            <a:prstGeom prst="rect">
              <a:avLst/>
            </a:prstGeom>
          </p:spPr>
          <p:txBody>
            <a:bodyPr lIns="32689" tIns="32689" rIns="32689" bIns="32689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7217" y="315001"/>
              <a:ext cx="19708415" cy="65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15"/>
                </a:lnSpc>
              </a:pPr>
              <a:endParaRPr lang="en-US" sz="2939" dirty="0">
                <a:solidFill>
                  <a:srgbClr val="000000"/>
                </a:solidFill>
                <a:latin typeface="Canva Sans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03248" y="3732362"/>
              <a:ext cx="20159488" cy="2995560"/>
            </a:xfrm>
            <a:prstGeom prst="rect">
              <a:avLst/>
            </a:prstGeom>
          </p:spPr>
          <p:txBody>
            <a:bodyPr lIns="32689" tIns="32689" rIns="32689" bIns="32689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137543" y="12516429"/>
              <a:ext cx="19708415" cy="2758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15"/>
                </a:lnSpc>
              </a:pPr>
              <a:r>
                <a:rPr lang="en-US" sz="2939" u="sng" dirty="0">
                  <a:solidFill>
                    <a:srgbClr val="E01D23"/>
                  </a:solidFill>
                  <a:latin typeface="Canva Sans Bold"/>
                </a:rPr>
                <a:t>Recent Government College Fee </a:t>
              </a:r>
            </a:p>
            <a:p>
              <a:pPr algn="just">
                <a:lnSpc>
                  <a:spcPts val="4115"/>
                </a:lnSpc>
              </a:pPr>
              <a:r>
                <a:rPr lang="en-US" sz="2939" dirty="0">
                  <a:latin typeface="Canva Sans Bold"/>
                </a:rPr>
                <a:t>Regular –  56,700/-</a:t>
              </a:r>
            </a:p>
            <a:p>
              <a:pPr algn="just">
                <a:lnSpc>
                  <a:spcPts val="4115"/>
                </a:lnSpc>
              </a:pPr>
              <a:r>
                <a:rPr lang="en-US" sz="2939" dirty="0">
                  <a:latin typeface="Canva Sans Bold"/>
                </a:rPr>
                <a:t>Paying  </a:t>
              </a:r>
              <a:r>
                <a:rPr lang="en-US" sz="2939">
                  <a:latin typeface="Canva Sans Bold"/>
                </a:rPr>
                <a:t>- 4,90,000</a:t>
              </a:r>
              <a:r>
                <a:rPr lang="en-US" sz="2939" dirty="0">
                  <a:latin typeface="Canva Sans Bold"/>
                </a:rPr>
                <a:t>/-</a:t>
              </a:r>
            </a:p>
            <a:p>
              <a:pPr algn="just">
                <a:lnSpc>
                  <a:spcPts val="4115"/>
                </a:lnSpc>
              </a:pPr>
              <a:endParaRPr lang="en-US" sz="2939" dirty="0">
                <a:latin typeface="Canva Sans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279733" y="5791450"/>
              <a:ext cx="6783003" cy="5797913"/>
            </a:xfrm>
            <a:prstGeom prst="rect">
              <a:avLst/>
            </a:prstGeom>
          </p:spPr>
          <p:txBody>
            <a:bodyPr lIns="32689" tIns="32689" rIns="32689" bIns="32689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1753596" y="6265542"/>
              <a:ext cx="13526137" cy="3830070"/>
              <a:chOff x="-32774" y="-66675"/>
              <a:chExt cx="2962242" cy="83879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-32774" y="177207"/>
                <a:ext cx="2929468" cy="594909"/>
              </a:xfrm>
              <a:custGeom>
                <a:avLst/>
                <a:gdLst/>
                <a:ahLst/>
                <a:cxnLst/>
                <a:rect l="l" t="t" r="r" b="b"/>
                <a:pathLst>
                  <a:path w="2929468" h="594909">
                    <a:moveTo>
                      <a:pt x="0" y="0"/>
                    </a:moveTo>
                    <a:lnTo>
                      <a:pt x="2929468" y="0"/>
                    </a:lnTo>
                    <a:lnTo>
                      <a:pt x="2929468" y="594909"/>
                    </a:lnTo>
                    <a:lnTo>
                      <a:pt x="0" y="594909"/>
                    </a:lnTo>
                    <a:close/>
                  </a:path>
                </a:pathLst>
              </a:custGeom>
              <a:solidFill>
                <a:srgbClr val="DDF2E1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66675"/>
                <a:ext cx="2929468" cy="661584"/>
              </a:xfrm>
              <a:prstGeom prst="rect">
                <a:avLst/>
              </a:prstGeom>
            </p:spPr>
            <p:txBody>
              <a:bodyPr lIns="32689" tIns="32689" rIns="32689" bIns="32689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052897" y="7809564"/>
              <a:ext cx="13077183" cy="2758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15"/>
                </a:lnSpc>
              </a:pPr>
              <a:r>
                <a:rPr lang="en-US" sz="2939" dirty="0">
                  <a:solidFill>
                    <a:srgbClr val="000000"/>
                  </a:solidFill>
                  <a:latin typeface="Canva Sans Bold"/>
                </a:rPr>
                <a:t>Per Semester FEE  </a:t>
              </a:r>
            </a:p>
            <a:p>
              <a:pPr algn="just">
                <a:lnSpc>
                  <a:spcPts val="4115"/>
                </a:lnSpc>
              </a:pPr>
              <a:r>
                <a:rPr lang="en-US" sz="2939" dirty="0">
                  <a:solidFill>
                    <a:srgbClr val="000000"/>
                  </a:solidFill>
                  <a:latin typeface="Canva Sans Bold"/>
                </a:rPr>
                <a:t>Regular -  5,890/-</a:t>
              </a:r>
            </a:p>
            <a:p>
              <a:pPr algn="just">
                <a:lnSpc>
                  <a:spcPts val="4115"/>
                </a:lnSpc>
              </a:pPr>
              <a:r>
                <a:rPr lang="en-US" sz="2939" dirty="0">
                  <a:solidFill>
                    <a:srgbClr val="000000"/>
                  </a:solidFill>
                  <a:latin typeface="Canva Sans Bold"/>
                </a:rPr>
                <a:t>Paying  - 43,600/-</a:t>
              </a:r>
            </a:p>
            <a:p>
              <a:pPr algn="just">
                <a:lnSpc>
                  <a:spcPts val="4115"/>
                </a:lnSpc>
              </a:pPr>
              <a:r>
                <a:rPr lang="en-US" sz="2939" dirty="0">
                  <a:solidFill>
                    <a:srgbClr val="000000"/>
                  </a:solidFill>
                  <a:latin typeface="Canva Sans Bold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66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187089">
            <a:off x="13949057" y="6510606"/>
            <a:ext cx="6218261" cy="5495388"/>
          </a:xfrm>
          <a:custGeom>
            <a:avLst/>
            <a:gdLst/>
            <a:ahLst/>
            <a:cxnLst/>
            <a:rect l="l" t="t" r="r" b="b"/>
            <a:pathLst>
              <a:path w="6218261" h="5495388">
                <a:moveTo>
                  <a:pt x="0" y="0"/>
                </a:moveTo>
                <a:lnTo>
                  <a:pt x="6218261" y="0"/>
                </a:lnTo>
                <a:lnTo>
                  <a:pt x="6218261" y="5495388"/>
                </a:lnTo>
                <a:lnTo>
                  <a:pt x="0" y="549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039133" y="3388814"/>
            <a:ext cx="5192504" cy="519250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F2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922111" flipH="1">
            <a:off x="-1899869" y="-1501043"/>
            <a:ext cx="6037722" cy="5335837"/>
          </a:xfrm>
          <a:custGeom>
            <a:avLst/>
            <a:gdLst/>
            <a:ahLst/>
            <a:cxnLst/>
            <a:rect l="l" t="t" r="r" b="b"/>
            <a:pathLst>
              <a:path w="6037722" h="5335837">
                <a:moveTo>
                  <a:pt x="6037722" y="0"/>
                </a:moveTo>
                <a:lnTo>
                  <a:pt x="0" y="0"/>
                </a:lnTo>
                <a:lnTo>
                  <a:pt x="0" y="5335837"/>
                </a:lnTo>
                <a:lnTo>
                  <a:pt x="6037722" y="5335837"/>
                </a:lnTo>
                <a:lnTo>
                  <a:pt x="6037722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176560" y="896815"/>
            <a:ext cx="1055077" cy="263769"/>
          </a:xfrm>
          <a:custGeom>
            <a:avLst/>
            <a:gdLst/>
            <a:ahLst/>
            <a:cxnLst/>
            <a:rect l="l" t="t" r="r" b="b"/>
            <a:pathLst>
              <a:path w="1055077" h="263769">
                <a:moveTo>
                  <a:pt x="0" y="0"/>
                </a:moveTo>
                <a:lnTo>
                  <a:pt x="1055077" y="0"/>
                </a:lnTo>
                <a:lnTo>
                  <a:pt x="1055077" y="263770"/>
                </a:lnTo>
                <a:lnTo>
                  <a:pt x="0" y="26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06504" y="8413907"/>
            <a:ext cx="844393" cy="844393"/>
          </a:xfrm>
          <a:custGeom>
            <a:avLst/>
            <a:gdLst/>
            <a:ahLst/>
            <a:cxnLst/>
            <a:rect l="l" t="t" r="r" b="b"/>
            <a:pathLst>
              <a:path w="844393" h="844393">
                <a:moveTo>
                  <a:pt x="0" y="0"/>
                </a:moveTo>
                <a:lnTo>
                  <a:pt x="844392" y="0"/>
                </a:lnTo>
                <a:lnTo>
                  <a:pt x="844392" y="844393"/>
                </a:lnTo>
                <a:lnTo>
                  <a:pt x="0" y="844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618950" y="1374043"/>
            <a:ext cx="525050" cy="525050"/>
          </a:xfrm>
          <a:custGeom>
            <a:avLst/>
            <a:gdLst/>
            <a:ahLst/>
            <a:cxnLst/>
            <a:rect l="l" t="t" r="r" b="b"/>
            <a:pathLst>
              <a:path w="525050" h="525050">
                <a:moveTo>
                  <a:pt x="0" y="0"/>
                </a:moveTo>
                <a:lnTo>
                  <a:pt x="525050" y="0"/>
                </a:lnTo>
                <a:lnTo>
                  <a:pt x="525050" y="525050"/>
                </a:lnTo>
                <a:lnTo>
                  <a:pt x="0" y="525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426285" y="3517178"/>
            <a:ext cx="4621372" cy="6011540"/>
          </a:xfrm>
          <a:custGeom>
            <a:avLst/>
            <a:gdLst/>
            <a:ahLst/>
            <a:cxnLst/>
            <a:rect l="l" t="t" r="r" b="b"/>
            <a:pathLst>
              <a:path w="4621372" h="6011540">
                <a:moveTo>
                  <a:pt x="0" y="0"/>
                </a:moveTo>
                <a:lnTo>
                  <a:pt x="4621371" y="0"/>
                </a:lnTo>
                <a:lnTo>
                  <a:pt x="4621371" y="6011540"/>
                </a:lnTo>
                <a:lnTo>
                  <a:pt x="0" y="60115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618950" y="1971633"/>
            <a:ext cx="7425191" cy="617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272"/>
              </a:lnSpc>
              <a:spcBef>
                <a:spcPct val="0"/>
              </a:spcBef>
            </a:pPr>
            <a:r>
              <a:rPr lang="en-US" sz="8765">
                <a:solidFill>
                  <a:srgbClr val="000000"/>
                </a:solidFill>
                <a:latin typeface="Carelia"/>
              </a:rPr>
              <a:t>Are you curious to know about IOE?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187089">
            <a:off x="13949057" y="6510606"/>
            <a:ext cx="6218261" cy="5495388"/>
          </a:xfrm>
          <a:custGeom>
            <a:avLst/>
            <a:gdLst/>
            <a:ahLst/>
            <a:cxnLst/>
            <a:rect l="l" t="t" r="r" b="b"/>
            <a:pathLst>
              <a:path w="6218261" h="5495388">
                <a:moveTo>
                  <a:pt x="0" y="0"/>
                </a:moveTo>
                <a:lnTo>
                  <a:pt x="6218261" y="0"/>
                </a:lnTo>
                <a:lnTo>
                  <a:pt x="6218261" y="5495388"/>
                </a:lnTo>
                <a:lnTo>
                  <a:pt x="0" y="549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039133" y="3388814"/>
            <a:ext cx="5192504" cy="519250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F2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922111" flipH="1">
            <a:off x="-1899869" y="-1501043"/>
            <a:ext cx="6037722" cy="5335837"/>
          </a:xfrm>
          <a:custGeom>
            <a:avLst/>
            <a:gdLst/>
            <a:ahLst/>
            <a:cxnLst/>
            <a:rect l="l" t="t" r="r" b="b"/>
            <a:pathLst>
              <a:path w="6037722" h="5335837">
                <a:moveTo>
                  <a:pt x="6037722" y="0"/>
                </a:moveTo>
                <a:lnTo>
                  <a:pt x="0" y="0"/>
                </a:lnTo>
                <a:lnTo>
                  <a:pt x="0" y="5335837"/>
                </a:lnTo>
                <a:lnTo>
                  <a:pt x="6037722" y="5335837"/>
                </a:lnTo>
                <a:lnTo>
                  <a:pt x="6037722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176560" y="896815"/>
            <a:ext cx="1055077" cy="263769"/>
          </a:xfrm>
          <a:custGeom>
            <a:avLst/>
            <a:gdLst/>
            <a:ahLst/>
            <a:cxnLst/>
            <a:rect l="l" t="t" r="r" b="b"/>
            <a:pathLst>
              <a:path w="1055077" h="263769">
                <a:moveTo>
                  <a:pt x="0" y="0"/>
                </a:moveTo>
                <a:lnTo>
                  <a:pt x="1055077" y="0"/>
                </a:lnTo>
                <a:lnTo>
                  <a:pt x="1055077" y="263770"/>
                </a:lnTo>
                <a:lnTo>
                  <a:pt x="0" y="26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06504" y="8413907"/>
            <a:ext cx="844393" cy="844393"/>
          </a:xfrm>
          <a:custGeom>
            <a:avLst/>
            <a:gdLst/>
            <a:ahLst/>
            <a:cxnLst/>
            <a:rect l="l" t="t" r="r" b="b"/>
            <a:pathLst>
              <a:path w="844393" h="844393">
                <a:moveTo>
                  <a:pt x="0" y="0"/>
                </a:moveTo>
                <a:lnTo>
                  <a:pt x="844392" y="0"/>
                </a:lnTo>
                <a:lnTo>
                  <a:pt x="844392" y="844393"/>
                </a:lnTo>
                <a:lnTo>
                  <a:pt x="0" y="844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618950" y="1374043"/>
            <a:ext cx="525050" cy="525050"/>
          </a:xfrm>
          <a:custGeom>
            <a:avLst/>
            <a:gdLst/>
            <a:ahLst/>
            <a:cxnLst/>
            <a:rect l="l" t="t" r="r" b="b"/>
            <a:pathLst>
              <a:path w="525050" h="525050">
                <a:moveTo>
                  <a:pt x="0" y="0"/>
                </a:moveTo>
                <a:lnTo>
                  <a:pt x="525050" y="0"/>
                </a:lnTo>
                <a:lnTo>
                  <a:pt x="525050" y="525050"/>
                </a:lnTo>
                <a:lnTo>
                  <a:pt x="0" y="525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426285" y="3517178"/>
            <a:ext cx="4621372" cy="6011540"/>
          </a:xfrm>
          <a:custGeom>
            <a:avLst/>
            <a:gdLst/>
            <a:ahLst/>
            <a:cxnLst/>
            <a:rect l="l" t="t" r="r" b="b"/>
            <a:pathLst>
              <a:path w="4621372" h="6011540">
                <a:moveTo>
                  <a:pt x="0" y="0"/>
                </a:moveTo>
                <a:lnTo>
                  <a:pt x="4621371" y="0"/>
                </a:lnTo>
                <a:lnTo>
                  <a:pt x="4621371" y="6011540"/>
                </a:lnTo>
                <a:lnTo>
                  <a:pt x="0" y="60115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618950" y="1971633"/>
            <a:ext cx="8287347" cy="617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272"/>
              </a:lnSpc>
              <a:spcBef>
                <a:spcPct val="0"/>
              </a:spcBef>
            </a:pPr>
            <a:r>
              <a:rPr lang="en-US" sz="8765">
                <a:solidFill>
                  <a:srgbClr val="000000"/>
                </a:solidFill>
                <a:latin typeface="Carelia"/>
              </a:rPr>
              <a:t>How many seats does IOE offer in total to students?</a:t>
            </a:r>
          </a:p>
        </p:txBody>
      </p:sp>
    </p:spTree>
    <p:extLst>
      <p:ext uri="{BB962C8B-B14F-4D97-AF65-F5344CB8AC3E}">
        <p14:creationId xmlns:p14="http://schemas.microsoft.com/office/powerpoint/2010/main" val="1446746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55574" y="396527"/>
            <a:ext cx="12376852" cy="7722858"/>
            <a:chOff x="0" y="0"/>
            <a:chExt cx="4102969" cy="2560154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4105509" cy="2556229"/>
            </a:xfrm>
            <a:custGeom>
              <a:avLst/>
              <a:gdLst/>
              <a:ahLst/>
              <a:cxnLst/>
              <a:rect l="l" t="t" r="r" b="b"/>
              <a:pathLst>
                <a:path w="4105509" h="2556229">
                  <a:moveTo>
                    <a:pt x="4103315" y="2262070"/>
                  </a:moveTo>
                  <a:cubicBezTo>
                    <a:pt x="4101121" y="1623648"/>
                    <a:pt x="4074791" y="760565"/>
                    <a:pt x="4074791" y="123759"/>
                  </a:cubicBezTo>
                  <a:cubicBezTo>
                    <a:pt x="4074791" y="114062"/>
                    <a:pt x="4076986" y="104364"/>
                    <a:pt x="4076986" y="96283"/>
                  </a:cubicBezTo>
                  <a:cubicBezTo>
                    <a:pt x="4074791" y="94667"/>
                    <a:pt x="4072598" y="94667"/>
                    <a:pt x="4070403" y="93051"/>
                  </a:cubicBezTo>
                  <a:cubicBezTo>
                    <a:pt x="4070403" y="93051"/>
                    <a:pt x="4068209" y="94667"/>
                    <a:pt x="4068209" y="96283"/>
                  </a:cubicBezTo>
                  <a:cubicBezTo>
                    <a:pt x="4063821" y="104364"/>
                    <a:pt x="4055045" y="104364"/>
                    <a:pt x="4046268" y="104364"/>
                  </a:cubicBezTo>
                  <a:cubicBezTo>
                    <a:pt x="4035298" y="102748"/>
                    <a:pt x="4024327" y="94667"/>
                    <a:pt x="4011163" y="97899"/>
                  </a:cubicBezTo>
                  <a:cubicBezTo>
                    <a:pt x="4006775" y="99516"/>
                    <a:pt x="3997998" y="96283"/>
                    <a:pt x="3995804" y="93051"/>
                  </a:cubicBezTo>
                  <a:cubicBezTo>
                    <a:pt x="3989222" y="86585"/>
                    <a:pt x="3980445" y="86585"/>
                    <a:pt x="3971669" y="89818"/>
                  </a:cubicBezTo>
                  <a:cubicBezTo>
                    <a:pt x="3967281" y="91434"/>
                    <a:pt x="3962892" y="89818"/>
                    <a:pt x="3958504" y="89818"/>
                  </a:cubicBezTo>
                  <a:cubicBezTo>
                    <a:pt x="3951922" y="89818"/>
                    <a:pt x="3943146" y="88202"/>
                    <a:pt x="3936563" y="86585"/>
                  </a:cubicBezTo>
                  <a:cubicBezTo>
                    <a:pt x="3934369" y="86585"/>
                    <a:pt x="3929981" y="84969"/>
                    <a:pt x="3927787" y="84969"/>
                  </a:cubicBezTo>
                  <a:cubicBezTo>
                    <a:pt x="3921204" y="83353"/>
                    <a:pt x="3914622" y="78504"/>
                    <a:pt x="3908040" y="84969"/>
                  </a:cubicBezTo>
                  <a:cubicBezTo>
                    <a:pt x="3908040" y="84969"/>
                    <a:pt x="3903651" y="84969"/>
                    <a:pt x="3901458" y="83353"/>
                  </a:cubicBezTo>
                  <a:cubicBezTo>
                    <a:pt x="3899263" y="80120"/>
                    <a:pt x="3897070" y="75272"/>
                    <a:pt x="3894875" y="72039"/>
                  </a:cubicBezTo>
                  <a:cubicBezTo>
                    <a:pt x="3890487" y="67190"/>
                    <a:pt x="3890487" y="59109"/>
                    <a:pt x="3883905" y="55877"/>
                  </a:cubicBezTo>
                  <a:cubicBezTo>
                    <a:pt x="3879517" y="54260"/>
                    <a:pt x="3877322" y="52644"/>
                    <a:pt x="3875128" y="49412"/>
                  </a:cubicBezTo>
                  <a:cubicBezTo>
                    <a:pt x="3875128" y="47795"/>
                    <a:pt x="3870740" y="46179"/>
                    <a:pt x="3870740" y="44563"/>
                  </a:cubicBezTo>
                  <a:lnTo>
                    <a:pt x="3864158" y="39714"/>
                  </a:lnTo>
                  <a:cubicBezTo>
                    <a:pt x="3861964" y="36481"/>
                    <a:pt x="3859770" y="31633"/>
                    <a:pt x="3855382" y="30016"/>
                  </a:cubicBezTo>
                  <a:cubicBezTo>
                    <a:pt x="3846605" y="25168"/>
                    <a:pt x="3844411" y="18703"/>
                    <a:pt x="3848799" y="10621"/>
                  </a:cubicBezTo>
                  <a:cubicBezTo>
                    <a:pt x="3842217" y="9005"/>
                    <a:pt x="3837829" y="5773"/>
                    <a:pt x="3831247" y="5773"/>
                  </a:cubicBezTo>
                  <a:cubicBezTo>
                    <a:pt x="3804917" y="7389"/>
                    <a:pt x="3776394" y="10621"/>
                    <a:pt x="3750064" y="12238"/>
                  </a:cubicBezTo>
                  <a:cubicBezTo>
                    <a:pt x="3745676" y="12238"/>
                    <a:pt x="3739094" y="13854"/>
                    <a:pt x="3736900" y="15470"/>
                  </a:cubicBezTo>
                  <a:cubicBezTo>
                    <a:pt x="3719347" y="23551"/>
                    <a:pt x="3701794" y="17086"/>
                    <a:pt x="3684242" y="15470"/>
                  </a:cubicBezTo>
                  <a:cubicBezTo>
                    <a:pt x="3671077" y="15470"/>
                    <a:pt x="3657912" y="10621"/>
                    <a:pt x="3644748" y="9005"/>
                  </a:cubicBezTo>
                  <a:cubicBezTo>
                    <a:pt x="3629389" y="7389"/>
                    <a:pt x="3616224" y="9005"/>
                    <a:pt x="3600866" y="7389"/>
                  </a:cubicBezTo>
                  <a:cubicBezTo>
                    <a:pt x="3598672" y="7389"/>
                    <a:pt x="3596478" y="5773"/>
                    <a:pt x="3594284" y="4156"/>
                  </a:cubicBezTo>
                  <a:cubicBezTo>
                    <a:pt x="3589895" y="0"/>
                    <a:pt x="3581119" y="1270"/>
                    <a:pt x="3576731" y="2540"/>
                  </a:cubicBezTo>
                  <a:cubicBezTo>
                    <a:pt x="3570148" y="5773"/>
                    <a:pt x="3567955" y="10621"/>
                    <a:pt x="3563566" y="15470"/>
                  </a:cubicBezTo>
                  <a:cubicBezTo>
                    <a:pt x="3552595" y="17086"/>
                    <a:pt x="3537237" y="18703"/>
                    <a:pt x="3526266" y="23551"/>
                  </a:cubicBezTo>
                  <a:cubicBezTo>
                    <a:pt x="3517490" y="26784"/>
                    <a:pt x="3513102" y="28400"/>
                    <a:pt x="3506520" y="25168"/>
                  </a:cubicBezTo>
                  <a:lnTo>
                    <a:pt x="3504325" y="26784"/>
                  </a:lnTo>
                  <a:cubicBezTo>
                    <a:pt x="3508714" y="30016"/>
                    <a:pt x="3510908" y="34865"/>
                    <a:pt x="3515296" y="38098"/>
                  </a:cubicBezTo>
                  <a:cubicBezTo>
                    <a:pt x="3508714" y="39714"/>
                    <a:pt x="3499937" y="42946"/>
                    <a:pt x="3495549" y="41330"/>
                  </a:cubicBezTo>
                  <a:cubicBezTo>
                    <a:pt x="3484579" y="39714"/>
                    <a:pt x="3480191" y="42946"/>
                    <a:pt x="3471414" y="46179"/>
                  </a:cubicBezTo>
                  <a:cubicBezTo>
                    <a:pt x="3462637" y="51028"/>
                    <a:pt x="3451667" y="54260"/>
                    <a:pt x="3442890" y="57493"/>
                  </a:cubicBezTo>
                  <a:cubicBezTo>
                    <a:pt x="3440696" y="57493"/>
                    <a:pt x="3438502" y="57493"/>
                    <a:pt x="3436308" y="55877"/>
                  </a:cubicBezTo>
                  <a:cubicBezTo>
                    <a:pt x="3434114" y="55877"/>
                    <a:pt x="3431920" y="54260"/>
                    <a:pt x="3431920" y="54260"/>
                  </a:cubicBezTo>
                  <a:cubicBezTo>
                    <a:pt x="3420949" y="57493"/>
                    <a:pt x="3409979" y="60725"/>
                    <a:pt x="3399008" y="57493"/>
                  </a:cubicBezTo>
                  <a:cubicBezTo>
                    <a:pt x="3396815" y="57493"/>
                    <a:pt x="3396815" y="59109"/>
                    <a:pt x="3394620" y="59109"/>
                  </a:cubicBezTo>
                  <a:cubicBezTo>
                    <a:pt x="3381456" y="62342"/>
                    <a:pt x="3372679" y="73655"/>
                    <a:pt x="3355126" y="73655"/>
                  </a:cubicBezTo>
                  <a:cubicBezTo>
                    <a:pt x="3341962" y="73655"/>
                    <a:pt x="3328797" y="81737"/>
                    <a:pt x="3315633" y="81737"/>
                  </a:cubicBezTo>
                  <a:cubicBezTo>
                    <a:pt x="3300274" y="83353"/>
                    <a:pt x="3287109" y="86585"/>
                    <a:pt x="3273945" y="91434"/>
                  </a:cubicBezTo>
                  <a:cubicBezTo>
                    <a:pt x="3269556" y="93051"/>
                    <a:pt x="3265168" y="93051"/>
                    <a:pt x="3262974" y="93051"/>
                  </a:cubicBezTo>
                  <a:cubicBezTo>
                    <a:pt x="3252004" y="89818"/>
                    <a:pt x="3245421" y="94667"/>
                    <a:pt x="3241033" y="99516"/>
                  </a:cubicBezTo>
                  <a:cubicBezTo>
                    <a:pt x="3230063" y="110829"/>
                    <a:pt x="3212510" y="114062"/>
                    <a:pt x="3197151" y="117294"/>
                  </a:cubicBezTo>
                  <a:cubicBezTo>
                    <a:pt x="3177404" y="120527"/>
                    <a:pt x="3157657" y="122143"/>
                    <a:pt x="3137910" y="123759"/>
                  </a:cubicBezTo>
                  <a:cubicBezTo>
                    <a:pt x="3135716" y="123759"/>
                    <a:pt x="3133522" y="128608"/>
                    <a:pt x="3129134" y="130224"/>
                  </a:cubicBezTo>
                  <a:cubicBezTo>
                    <a:pt x="3126940" y="130224"/>
                    <a:pt x="3124746" y="128608"/>
                    <a:pt x="3124746" y="128608"/>
                  </a:cubicBezTo>
                  <a:cubicBezTo>
                    <a:pt x="3113775" y="138306"/>
                    <a:pt x="3107193" y="152852"/>
                    <a:pt x="3085252" y="151236"/>
                  </a:cubicBezTo>
                  <a:lnTo>
                    <a:pt x="3083058" y="151236"/>
                  </a:lnTo>
                  <a:cubicBezTo>
                    <a:pt x="3065505" y="159317"/>
                    <a:pt x="3047952" y="156085"/>
                    <a:pt x="3032593" y="152852"/>
                  </a:cubicBezTo>
                  <a:cubicBezTo>
                    <a:pt x="3028205" y="152852"/>
                    <a:pt x="3021623" y="149620"/>
                    <a:pt x="3019429" y="146387"/>
                  </a:cubicBezTo>
                  <a:cubicBezTo>
                    <a:pt x="3012847" y="136689"/>
                    <a:pt x="2995294" y="133457"/>
                    <a:pt x="2982129" y="136689"/>
                  </a:cubicBezTo>
                  <a:cubicBezTo>
                    <a:pt x="2971159" y="139922"/>
                    <a:pt x="2960188" y="141538"/>
                    <a:pt x="2949218" y="144771"/>
                  </a:cubicBezTo>
                  <a:cubicBezTo>
                    <a:pt x="2931665" y="148003"/>
                    <a:pt x="2916306" y="149620"/>
                    <a:pt x="2898754" y="143155"/>
                  </a:cubicBezTo>
                  <a:cubicBezTo>
                    <a:pt x="2881201" y="136689"/>
                    <a:pt x="2868036" y="141538"/>
                    <a:pt x="2859260" y="156085"/>
                  </a:cubicBezTo>
                  <a:cubicBezTo>
                    <a:pt x="2852677" y="165782"/>
                    <a:pt x="2835124" y="167398"/>
                    <a:pt x="2824154" y="159317"/>
                  </a:cubicBezTo>
                  <a:cubicBezTo>
                    <a:pt x="2817571" y="154468"/>
                    <a:pt x="2813183" y="156085"/>
                    <a:pt x="2806601" y="159317"/>
                  </a:cubicBezTo>
                  <a:lnTo>
                    <a:pt x="2793437" y="169015"/>
                  </a:lnTo>
                  <a:cubicBezTo>
                    <a:pt x="2791242" y="170631"/>
                    <a:pt x="2786854" y="170631"/>
                    <a:pt x="2784660" y="170631"/>
                  </a:cubicBezTo>
                  <a:lnTo>
                    <a:pt x="2771496" y="170631"/>
                  </a:lnTo>
                  <a:cubicBezTo>
                    <a:pt x="2762719" y="170631"/>
                    <a:pt x="2753943" y="169015"/>
                    <a:pt x="2745166" y="167398"/>
                  </a:cubicBezTo>
                  <a:cubicBezTo>
                    <a:pt x="2734196" y="165782"/>
                    <a:pt x="2725419" y="160933"/>
                    <a:pt x="2714449" y="159317"/>
                  </a:cubicBezTo>
                  <a:cubicBezTo>
                    <a:pt x="2696896" y="157701"/>
                    <a:pt x="2692508" y="146387"/>
                    <a:pt x="2685926" y="138306"/>
                  </a:cubicBezTo>
                  <a:cubicBezTo>
                    <a:pt x="2681537" y="133457"/>
                    <a:pt x="2672761" y="126992"/>
                    <a:pt x="2663985" y="128608"/>
                  </a:cubicBezTo>
                  <a:cubicBezTo>
                    <a:pt x="2655208" y="131841"/>
                    <a:pt x="2646432" y="128608"/>
                    <a:pt x="2639850" y="126992"/>
                  </a:cubicBezTo>
                  <a:cubicBezTo>
                    <a:pt x="2637655" y="126992"/>
                    <a:pt x="2633267" y="125376"/>
                    <a:pt x="2631073" y="125376"/>
                  </a:cubicBezTo>
                  <a:cubicBezTo>
                    <a:pt x="2615714" y="122143"/>
                    <a:pt x="2604744" y="128608"/>
                    <a:pt x="2593773" y="136689"/>
                  </a:cubicBezTo>
                  <a:lnTo>
                    <a:pt x="2584997" y="143155"/>
                  </a:lnTo>
                  <a:cubicBezTo>
                    <a:pt x="2582803" y="144771"/>
                    <a:pt x="2582803" y="148003"/>
                    <a:pt x="2580609" y="149620"/>
                  </a:cubicBezTo>
                  <a:cubicBezTo>
                    <a:pt x="2567444" y="157701"/>
                    <a:pt x="2554280" y="154468"/>
                    <a:pt x="2538921" y="149620"/>
                  </a:cubicBezTo>
                  <a:cubicBezTo>
                    <a:pt x="2525756" y="144771"/>
                    <a:pt x="2510398" y="149620"/>
                    <a:pt x="2506009" y="159317"/>
                  </a:cubicBezTo>
                  <a:cubicBezTo>
                    <a:pt x="2503815" y="165782"/>
                    <a:pt x="2501621" y="170631"/>
                    <a:pt x="2490651" y="173863"/>
                  </a:cubicBezTo>
                  <a:cubicBezTo>
                    <a:pt x="2479680" y="178712"/>
                    <a:pt x="2466516" y="181945"/>
                    <a:pt x="2464322" y="193259"/>
                  </a:cubicBezTo>
                  <a:cubicBezTo>
                    <a:pt x="2464322" y="194875"/>
                    <a:pt x="2462127" y="196491"/>
                    <a:pt x="2459933" y="196491"/>
                  </a:cubicBezTo>
                  <a:cubicBezTo>
                    <a:pt x="2453351" y="198107"/>
                    <a:pt x="2448963" y="199724"/>
                    <a:pt x="2442380" y="201340"/>
                  </a:cubicBezTo>
                  <a:lnTo>
                    <a:pt x="2422634" y="201340"/>
                  </a:lnTo>
                  <a:cubicBezTo>
                    <a:pt x="2409469" y="199724"/>
                    <a:pt x="2396304" y="196491"/>
                    <a:pt x="2383140" y="194875"/>
                  </a:cubicBezTo>
                  <a:cubicBezTo>
                    <a:pt x="2367781" y="193259"/>
                    <a:pt x="2354616" y="199724"/>
                    <a:pt x="2339258" y="201340"/>
                  </a:cubicBezTo>
                  <a:lnTo>
                    <a:pt x="2337064" y="202956"/>
                  </a:lnTo>
                  <a:cubicBezTo>
                    <a:pt x="2332675" y="207805"/>
                    <a:pt x="2326093" y="206189"/>
                    <a:pt x="2321705" y="202956"/>
                  </a:cubicBezTo>
                  <a:cubicBezTo>
                    <a:pt x="2312928" y="196491"/>
                    <a:pt x="2297570" y="194875"/>
                    <a:pt x="2286599" y="198107"/>
                  </a:cubicBezTo>
                  <a:cubicBezTo>
                    <a:pt x="2273435" y="202956"/>
                    <a:pt x="2260270" y="206189"/>
                    <a:pt x="2247105" y="209421"/>
                  </a:cubicBezTo>
                  <a:cubicBezTo>
                    <a:pt x="2242717" y="209421"/>
                    <a:pt x="2238329" y="207805"/>
                    <a:pt x="2236135" y="207805"/>
                  </a:cubicBezTo>
                  <a:cubicBezTo>
                    <a:pt x="2231747" y="207805"/>
                    <a:pt x="2225164" y="206189"/>
                    <a:pt x="2222970" y="207805"/>
                  </a:cubicBezTo>
                  <a:cubicBezTo>
                    <a:pt x="2205417" y="217502"/>
                    <a:pt x="2187865" y="214270"/>
                    <a:pt x="2172506" y="207805"/>
                  </a:cubicBezTo>
                  <a:cubicBezTo>
                    <a:pt x="2163729" y="204572"/>
                    <a:pt x="2150565" y="201340"/>
                    <a:pt x="2146177" y="191642"/>
                  </a:cubicBezTo>
                  <a:cubicBezTo>
                    <a:pt x="2143983" y="185177"/>
                    <a:pt x="2135206" y="178712"/>
                    <a:pt x="2128624" y="173863"/>
                  </a:cubicBezTo>
                  <a:cubicBezTo>
                    <a:pt x="2117653" y="165782"/>
                    <a:pt x="2106683" y="154468"/>
                    <a:pt x="2086936" y="154468"/>
                  </a:cubicBezTo>
                  <a:cubicBezTo>
                    <a:pt x="2082548" y="154468"/>
                    <a:pt x="2078159" y="148003"/>
                    <a:pt x="2075965" y="149620"/>
                  </a:cubicBezTo>
                  <a:cubicBezTo>
                    <a:pt x="2067189" y="151236"/>
                    <a:pt x="2067189" y="148003"/>
                    <a:pt x="2062801" y="144771"/>
                  </a:cubicBezTo>
                  <a:cubicBezTo>
                    <a:pt x="2058413" y="141538"/>
                    <a:pt x="2051830" y="138306"/>
                    <a:pt x="2047442" y="133457"/>
                  </a:cubicBezTo>
                  <a:cubicBezTo>
                    <a:pt x="2040860" y="126992"/>
                    <a:pt x="2034277" y="118911"/>
                    <a:pt x="2027695" y="112446"/>
                  </a:cubicBezTo>
                  <a:cubicBezTo>
                    <a:pt x="2021113" y="105981"/>
                    <a:pt x="2016725" y="97899"/>
                    <a:pt x="2010142" y="91434"/>
                  </a:cubicBezTo>
                  <a:cubicBezTo>
                    <a:pt x="2007948" y="89818"/>
                    <a:pt x="2001366" y="88202"/>
                    <a:pt x="1999172" y="89818"/>
                  </a:cubicBezTo>
                  <a:lnTo>
                    <a:pt x="1972843" y="99516"/>
                  </a:lnTo>
                  <a:cubicBezTo>
                    <a:pt x="1968454" y="101132"/>
                    <a:pt x="1966260" y="104364"/>
                    <a:pt x="1964066" y="107597"/>
                  </a:cubicBezTo>
                  <a:lnTo>
                    <a:pt x="1961872" y="105981"/>
                  </a:lnTo>
                  <a:cubicBezTo>
                    <a:pt x="1964066" y="101132"/>
                    <a:pt x="1966260" y="96283"/>
                    <a:pt x="1968454" y="94667"/>
                  </a:cubicBezTo>
                  <a:lnTo>
                    <a:pt x="1942125" y="89818"/>
                  </a:lnTo>
                  <a:cubicBezTo>
                    <a:pt x="1935543" y="88202"/>
                    <a:pt x="1924572" y="88202"/>
                    <a:pt x="1920184" y="88202"/>
                  </a:cubicBezTo>
                  <a:lnTo>
                    <a:pt x="1885079" y="88202"/>
                  </a:lnTo>
                  <a:cubicBezTo>
                    <a:pt x="1871914" y="88202"/>
                    <a:pt x="1860944" y="86585"/>
                    <a:pt x="1847779" y="88202"/>
                  </a:cubicBezTo>
                  <a:cubicBezTo>
                    <a:pt x="1839003" y="89818"/>
                    <a:pt x="1832420" y="86585"/>
                    <a:pt x="1825838" y="83353"/>
                  </a:cubicBezTo>
                  <a:cubicBezTo>
                    <a:pt x="1808285" y="73655"/>
                    <a:pt x="1790732" y="62342"/>
                    <a:pt x="1766597" y="67190"/>
                  </a:cubicBezTo>
                  <a:cubicBezTo>
                    <a:pt x="1764403" y="67190"/>
                    <a:pt x="1760015" y="65574"/>
                    <a:pt x="1757821" y="63958"/>
                  </a:cubicBezTo>
                  <a:cubicBezTo>
                    <a:pt x="1751238" y="62342"/>
                    <a:pt x="1746850" y="59109"/>
                    <a:pt x="1738074" y="55877"/>
                  </a:cubicBezTo>
                  <a:cubicBezTo>
                    <a:pt x="1738074" y="60725"/>
                    <a:pt x="1738074" y="62342"/>
                    <a:pt x="1740268" y="65574"/>
                  </a:cubicBezTo>
                  <a:cubicBezTo>
                    <a:pt x="1735880" y="68807"/>
                    <a:pt x="1733686" y="67190"/>
                    <a:pt x="1731492" y="65574"/>
                  </a:cubicBezTo>
                  <a:cubicBezTo>
                    <a:pt x="1729298" y="67190"/>
                    <a:pt x="1727103" y="70423"/>
                    <a:pt x="1724909" y="70423"/>
                  </a:cubicBezTo>
                  <a:cubicBezTo>
                    <a:pt x="1713939" y="73655"/>
                    <a:pt x="1702968" y="75272"/>
                    <a:pt x="1691998" y="78504"/>
                  </a:cubicBezTo>
                  <a:cubicBezTo>
                    <a:pt x="1687610" y="80120"/>
                    <a:pt x="1683221" y="81737"/>
                    <a:pt x="1681027" y="83353"/>
                  </a:cubicBezTo>
                  <a:cubicBezTo>
                    <a:pt x="1672251" y="88202"/>
                    <a:pt x="1665669" y="96283"/>
                    <a:pt x="1650310" y="94667"/>
                  </a:cubicBezTo>
                  <a:cubicBezTo>
                    <a:pt x="1648116" y="94667"/>
                    <a:pt x="1643728" y="97899"/>
                    <a:pt x="1639339" y="97899"/>
                  </a:cubicBezTo>
                  <a:cubicBezTo>
                    <a:pt x="1634951" y="99516"/>
                    <a:pt x="1628369" y="99516"/>
                    <a:pt x="1623981" y="101132"/>
                  </a:cubicBezTo>
                  <a:lnTo>
                    <a:pt x="1619592" y="101132"/>
                  </a:lnTo>
                  <a:cubicBezTo>
                    <a:pt x="1606428" y="104364"/>
                    <a:pt x="1595457" y="107597"/>
                    <a:pt x="1582293" y="109213"/>
                  </a:cubicBezTo>
                  <a:lnTo>
                    <a:pt x="1573516" y="109213"/>
                  </a:lnTo>
                  <a:cubicBezTo>
                    <a:pt x="1562546" y="109213"/>
                    <a:pt x="1553769" y="107597"/>
                    <a:pt x="1542799" y="107597"/>
                  </a:cubicBezTo>
                  <a:cubicBezTo>
                    <a:pt x="1531828" y="107597"/>
                    <a:pt x="1520858" y="110829"/>
                    <a:pt x="1509887" y="110829"/>
                  </a:cubicBezTo>
                  <a:cubicBezTo>
                    <a:pt x="1496723" y="110829"/>
                    <a:pt x="1481364" y="110829"/>
                    <a:pt x="1470394" y="104364"/>
                  </a:cubicBezTo>
                  <a:cubicBezTo>
                    <a:pt x="1468199" y="102748"/>
                    <a:pt x="1461617" y="102748"/>
                    <a:pt x="1457229" y="104364"/>
                  </a:cubicBezTo>
                  <a:cubicBezTo>
                    <a:pt x="1441870" y="105981"/>
                    <a:pt x="1426512" y="107597"/>
                    <a:pt x="1413347" y="110829"/>
                  </a:cubicBezTo>
                  <a:cubicBezTo>
                    <a:pt x="1400182" y="114062"/>
                    <a:pt x="1393600" y="110829"/>
                    <a:pt x="1389212" y="102748"/>
                  </a:cubicBezTo>
                  <a:cubicBezTo>
                    <a:pt x="1387018" y="99516"/>
                    <a:pt x="1382630" y="96283"/>
                    <a:pt x="1378241" y="93051"/>
                  </a:cubicBezTo>
                  <a:cubicBezTo>
                    <a:pt x="1371659" y="89818"/>
                    <a:pt x="1365077" y="84969"/>
                    <a:pt x="1358494" y="84969"/>
                  </a:cubicBezTo>
                  <a:cubicBezTo>
                    <a:pt x="1343136" y="84969"/>
                    <a:pt x="1334359" y="78504"/>
                    <a:pt x="1323389" y="73655"/>
                  </a:cubicBezTo>
                  <a:cubicBezTo>
                    <a:pt x="1305836" y="65574"/>
                    <a:pt x="1290477" y="55877"/>
                    <a:pt x="1268536" y="57493"/>
                  </a:cubicBezTo>
                  <a:lnTo>
                    <a:pt x="1268536" y="49412"/>
                  </a:lnTo>
                  <a:cubicBezTo>
                    <a:pt x="1272924" y="49412"/>
                    <a:pt x="1277313" y="49412"/>
                    <a:pt x="1281701" y="47795"/>
                  </a:cubicBezTo>
                  <a:cubicBezTo>
                    <a:pt x="1275119" y="44563"/>
                    <a:pt x="1275119" y="39714"/>
                    <a:pt x="1270730" y="36481"/>
                  </a:cubicBezTo>
                  <a:cubicBezTo>
                    <a:pt x="1261954" y="31633"/>
                    <a:pt x="1253178" y="30016"/>
                    <a:pt x="1244401" y="26784"/>
                  </a:cubicBezTo>
                  <a:cubicBezTo>
                    <a:pt x="1237819" y="25168"/>
                    <a:pt x="1229042" y="25168"/>
                    <a:pt x="1233431" y="33249"/>
                  </a:cubicBezTo>
                  <a:cubicBezTo>
                    <a:pt x="1222460" y="34865"/>
                    <a:pt x="1213684" y="34865"/>
                    <a:pt x="1209296" y="38098"/>
                  </a:cubicBezTo>
                  <a:cubicBezTo>
                    <a:pt x="1200519" y="42946"/>
                    <a:pt x="1191743" y="39714"/>
                    <a:pt x="1185160" y="36481"/>
                  </a:cubicBezTo>
                  <a:cubicBezTo>
                    <a:pt x="1180772" y="34865"/>
                    <a:pt x="1176384" y="33249"/>
                    <a:pt x="1171996" y="34865"/>
                  </a:cubicBezTo>
                  <a:cubicBezTo>
                    <a:pt x="1145667" y="44563"/>
                    <a:pt x="1119337" y="39714"/>
                    <a:pt x="1093008" y="39714"/>
                  </a:cubicBezTo>
                  <a:cubicBezTo>
                    <a:pt x="1088620" y="39714"/>
                    <a:pt x="1084232" y="38098"/>
                    <a:pt x="1077649" y="38098"/>
                  </a:cubicBezTo>
                  <a:cubicBezTo>
                    <a:pt x="1068873" y="36481"/>
                    <a:pt x="1062291" y="33249"/>
                    <a:pt x="1053514" y="31633"/>
                  </a:cubicBezTo>
                  <a:cubicBezTo>
                    <a:pt x="1044738" y="30016"/>
                    <a:pt x="1033767" y="28400"/>
                    <a:pt x="1024991" y="26784"/>
                  </a:cubicBezTo>
                  <a:lnTo>
                    <a:pt x="1018409" y="26784"/>
                  </a:lnTo>
                  <a:cubicBezTo>
                    <a:pt x="1003050" y="26784"/>
                    <a:pt x="987691" y="28400"/>
                    <a:pt x="974527" y="28400"/>
                  </a:cubicBezTo>
                  <a:cubicBezTo>
                    <a:pt x="963556" y="28400"/>
                    <a:pt x="952586" y="25168"/>
                    <a:pt x="939421" y="23551"/>
                  </a:cubicBezTo>
                  <a:cubicBezTo>
                    <a:pt x="937227" y="10621"/>
                    <a:pt x="919674" y="13854"/>
                    <a:pt x="908704" y="7389"/>
                  </a:cubicBezTo>
                  <a:cubicBezTo>
                    <a:pt x="906510" y="5773"/>
                    <a:pt x="902121" y="7389"/>
                    <a:pt x="899927" y="7389"/>
                  </a:cubicBezTo>
                  <a:cubicBezTo>
                    <a:pt x="886763" y="5773"/>
                    <a:pt x="877986" y="10621"/>
                    <a:pt x="873598" y="18703"/>
                  </a:cubicBezTo>
                  <a:cubicBezTo>
                    <a:pt x="867016" y="26784"/>
                    <a:pt x="849463" y="30016"/>
                    <a:pt x="856045" y="42946"/>
                  </a:cubicBezTo>
                  <a:cubicBezTo>
                    <a:pt x="858239" y="44563"/>
                    <a:pt x="862628" y="46179"/>
                    <a:pt x="864822" y="49412"/>
                  </a:cubicBezTo>
                  <a:cubicBezTo>
                    <a:pt x="864822" y="54260"/>
                    <a:pt x="862628" y="57493"/>
                    <a:pt x="856045" y="55877"/>
                  </a:cubicBezTo>
                  <a:cubicBezTo>
                    <a:pt x="853851" y="55877"/>
                    <a:pt x="851657" y="59109"/>
                    <a:pt x="849463" y="60725"/>
                  </a:cubicBezTo>
                  <a:cubicBezTo>
                    <a:pt x="847269" y="62342"/>
                    <a:pt x="847269" y="65574"/>
                    <a:pt x="845075" y="65574"/>
                  </a:cubicBezTo>
                  <a:cubicBezTo>
                    <a:pt x="831910" y="68807"/>
                    <a:pt x="823134" y="76888"/>
                    <a:pt x="807775" y="75272"/>
                  </a:cubicBezTo>
                  <a:lnTo>
                    <a:pt x="803387" y="75272"/>
                  </a:lnTo>
                  <a:cubicBezTo>
                    <a:pt x="790222" y="83353"/>
                    <a:pt x="777058" y="81737"/>
                    <a:pt x="761699" y="80120"/>
                  </a:cubicBezTo>
                  <a:cubicBezTo>
                    <a:pt x="755116" y="78504"/>
                    <a:pt x="746340" y="80120"/>
                    <a:pt x="737564" y="80120"/>
                  </a:cubicBezTo>
                  <a:cubicBezTo>
                    <a:pt x="730981" y="80120"/>
                    <a:pt x="724399" y="80120"/>
                    <a:pt x="717817" y="76888"/>
                  </a:cubicBezTo>
                  <a:cubicBezTo>
                    <a:pt x="709040" y="73655"/>
                    <a:pt x="700264" y="68807"/>
                    <a:pt x="691488" y="65574"/>
                  </a:cubicBezTo>
                  <a:cubicBezTo>
                    <a:pt x="682711" y="62342"/>
                    <a:pt x="671741" y="62342"/>
                    <a:pt x="671741" y="51028"/>
                  </a:cubicBezTo>
                  <a:cubicBezTo>
                    <a:pt x="671741" y="49412"/>
                    <a:pt x="667353" y="47795"/>
                    <a:pt x="667353" y="46179"/>
                  </a:cubicBezTo>
                  <a:cubicBezTo>
                    <a:pt x="651994" y="55877"/>
                    <a:pt x="638829" y="63958"/>
                    <a:pt x="625665" y="72039"/>
                  </a:cubicBezTo>
                  <a:cubicBezTo>
                    <a:pt x="619082" y="76888"/>
                    <a:pt x="610306" y="83353"/>
                    <a:pt x="614694" y="91434"/>
                  </a:cubicBezTo>
                  <a:cubicBezTo>
                    <a:pt x="614694" y="93051"/>
                    <a:pt x="612500" y="94667"/>
                    <a:pt x="612500" y="96283"/>
                  </a:cubicBezTo>
                  <a:cubicBezTo>
                    <a:pt x="610306" y="99516"/>
                    <a:pt x="608112" y="102748"/>
                    <a:pt x="603724" y="104364"/>
                  </a:cubicBezTo>
                  <a:cubicBezTo>
                    <a:pt x="599335" y="109213"/>
                    <a:pt x="594947" y="114062"/>
                    <a:pt x="590559" y="120527"/>
                  </a:cubicBezTo>
                  <a:lnTo>
                    <a:pt x="577394" y="130224"/>
                  </a:lnTo>
                  <a:cubicBezTo>
                    <a:pt x="573006" y="135073"/>
                    <a:pt x="568618" y="139922"/>
                    <a:pt x="562036" y="143155"/>
                  </a:cubicBezTo>
                  <a:cubicBezTo>
                    <a:pt x="546677" y="152852"/>
                    <a:pt x="531318" y="162550"/>
                    <a:pt x="513765" y="172247"/>
                  </a:cubicBezTo>
                  <a:cubicBezTo>
                    <a:pt x="504989" y="178712"/>
                    <a:pt x="494019" y="183561"/>
                    <a:pt x="485242" y="190026"/>
                  </a:cubicBezTo>
                  <a:cubicBezTo>
                    <a:pt x="469883" y="199724"/>
                    <a:pt x="452331" y="207805"/>
                    <a:pt x="443554" y="222351"/>
                  </a:cubicBezTo>
                  <a:cubicBezTo>
                    <a:pt x="443554" y="223967"/>
                    <a:pt x="439166" y="225584"/>
                    <a:pt x="436972" y="227200"/>
                  </a:cubicBezTo>
                  <a:cubicBezTo>
                    <a:pt x="426001" y="233665"/>
                    <a:pt x="408449" y="233665"/>
                    <a:pt x="408449" y="246595"/>
                  </a:cubicBezTo>
                  <a:cubicBezTo>
                    <a:pt x="390896" y="246595"/>
                    <a:pt x="382119" y="256293"/>
                    <a:pt x="373343" y="264374"/>
                  </a:cubicBezTo>
                  <a:cubicBezTo>
                    <a:pt x="366761" y="270839"/>
                    <a:pt x="360178" y="278920"/>
                    <a:pt x="351402" y="283769"/>
                  </a:cubicBezTo>
                  <a:cubicBezTo>
                    <a:pt x="342626" y="287002"/>
                    <a:pt x="331655" y="285385"/>
                    <a:pt x="320685" y="285385"/>
                  </a:cubicBezTo>
                  <a:cubicBezTo>
                    <a:pt x="316296" y="285385"/>
                    <a:pt x="311908" y="285385"/>
                    <a:pt x="311908" y="287002"/>
                  </a:cubicBezTo>
                  <a:cubicBezTo>
                    <a:pt x="303132" y="293467"/>
                    <a:pt x="292161" y="298315"/>
                    <a:pt x="285579" y="306397"/>
                  </a:cubicBezTo>
                  <a:cubicBezTo>
                    <a:pt x="278997" y="314478"/>
                    <a:pt x="272414" y="319327"/>
                    <a:pt x="261444" y="320943"/>
                  </a:cubicBezTo>
                  <a:cubicBezTo>
                    <a:pt x="250473" y="322559"/>
                    <a:pt x="239503" y="330641"/>
                    <a:pt x="224144" y="325792"/>
                  </a:cubicBezTo>
                  <a:cubicBezTo>
                    <a:pt x="210979" y="322559"/>
                    <a:pt x="195621" y="325792"/>
                    <a:pt x="186844" y="319327"/>
                  </a:cubicBezTo>
                  <a:cubicBezTo>
                    <a:pt x="169292" y="320943"/>
                    <a:pt x="156127" y="324176"/>
                    <a:pt x="140768" y="325792"/>
                  </a:cubicBezTo>
                  <a:cubicBezTo>
                    <a:pt x="123215" y="329024"/>
                    <a:pt x="103469" y="327408"/>
                    <a:pt x="88110" y="337106"/>
                  </a:cubicBezTo>
                  <a:cubicBezTo>
                    <a:pt x="74945" y="345187"/>
                    <a:pt x="63975" y="353268"/>
                    <a:pt x="44228" y="351652"/>
                  </a:cubicBezTo>
                  <a:cubicBezTo>
                    <a:pt x="46422" y="361349"/>
                    <a:pt x="48616" y="369431"/>
                    <a:pt x="50810" y="379128"/>
                  </a:cubicBezTo>
                  <a:cubicBezTo>
                    <a:pt x="55198" y="404988"/>
                    <a:pt x="59586" y="430849"/>
                    <a:pt x="61781" y="456709"/>
                  </a:cubicBezTo>
                  <a:cubicBezTo>
                    <a:pt x="68363" y="489034"/>
                    <a:pt x="70557" y="519743"/>
                    <a:pt x="66169" y="550452"/>
                  </a:cubicBezTo>
                  <a:cubicBezTo>
                    <a:pt x="61781" y="594091"/>
                    <a:pt x="42034" y="2087514"/>
                    <a:pt x="22287" y="2127921"/>
                  </a:cubicBezTo>
                  <a:lnTo>
                    <a:pt x="2540" y="2161862"/>
                  </a:lnTo>
                  <a:cubicBezTo>
                    <a:pt x="0" y="2169943"/>
                    <a:pt x="4734" y="2174792"/>
                    <a:pt x="15704" y="2176408"/>
                  </a:cubicBezTo>
                  <a:cubicBezTo>
                    <a:pt x="28869" y="2178025"/>
                    <a:pt x="33257" y="2184490"/>
                    <a:pt x="37645" y="2192571"/>
                  </a:cubicBezTo>
                  <a:cubicBezTo>
                    <a:pt x="42034" y="2205501"/>
                    <a:pt x="35451" y="2218431"/>
                    <a:pt x="44228" y="2231361"/>
                  </a:cubicBezTo>
                  <a:cubicBezTo>
                    <a:pt x="48616" y="2237826"/>
                    <a:pt x="44228" y="2249140"/>
                    <a:pt x="42034" y="2258838"/>
                  </a:cubicBezTo>
                  <a:cubicBezTo>
                    <a:pt x="39840" y="2271767"/>
                    <a:pt x="44228" y="2284698"/>
                    <a:pt x="50810" y="2296011"/>
                  </a:cubicBezTo>
                  <a:cubicBezTo>
                    <a:pt x="66169" y="2315407"/>
                    <a:pt x="68363" y="2338034"/>
                    <a:pt x="68363" y="2359046"/>
                  </a:cubicBezTo>
                  <a:cubicBezTo>
                    <a:pt x="68363" y="2363894"/>
                    <a:pt x="70557" y="2368743"/>
                    <a:pt x="72751" y="2371976"/>
                  </a:cubicBezTo>
                  <a:cubicBezTo>
                    <a:pt x="77139" y="2375208"/>
                    <a:pt x="85916" y="2378441"/>
                    <a:pt x="94692" y="2380057"/>
                  </a:cubicBezTo>
                  <a:lnTo>
                    <a:pt x="147351" y="2399452"/>
                  </a:lnTo>
                  <a:cubicBezTo>
                    <a:pt x="171486" y="2409149"/>
                    <a:pt x="191233" y="2407533"/>
                    <a:pt x="213174" y="2396219"/>
                  </a:cubicBezTo>
                  <a:cubicBezTo>
                    <a:pt x="215368" y="2394603"/>
                    <a:pt x="221950" y="2392987"/>
                    <a:pt x="224144" y="2392987"/>
                  </a:cubicBezTo>
                  <a:cubicBezTo>
                    <a:pt x="239503" y="2394603"/>
                    <a:pt x="254861" y="2394603"/>
                    <a:pt x="268026" y="2404301"/>
                  </a:cubicBezTo>
                  <a:cubicBezTo>
                    <a:pt x="283385" y="2413998"/>
                    <a:pt x="305326" y="2420464"/>
                    <a:pt x="322879" y="2428545"/>
                  </a:cubicBezTo>
                  <a:cubicBezTo>
                    <a:pt x="333849" y="2433393"/>
                    <a:pt x="347014" y="2439858"/>
                    <a:pt x="353596" y="2446323"/>
                  </a:cubicBezTo>
                  <a:cubicBezTo>
                    <a:pt x="357984" y="2449556"/>
                    <a:pt x="362372" y="2452789"/>
                    <a:pt x="366761" y="2454405"/>
                  </a:cubicBezTo>
                  <a:cubicBezTo>
                    <a:pt x="390896" y="2460870"/>
                    <a:pt x="404060" y="2477033"/>
                    <a:pt x="419419" y="2489962"/>
                  </a:cubicBezTo>
                  <a:cubicBezTo>
                    <a:pt x="432584" y="2501276"/>
                    <a:pt x="450137" y="2507741"/>
                    <a:pt x="469883" y="2509358"/>
                  </a:cubicBezTo>
                  <a:cubicBezTo>
                    <a:pt x="491824" y="2512590"/>
                    <a:pt x="513765" y="2514206"/>
                    <a:pt x="535706" y="2517439"/>
                  </a:cubicBezTo>
                  <a:cubicBezTo>
                    <a:pt x="544483" y="2519055"/>
                    <a:pt x="555453" y="2520671"/>
                    <a:pt x="564230" y="2523904"/>
                  </a:cubicBezTo>
                  <a:cubicBezTo>
                    <a:pt x="575200" y="2527136"/>
                    <a:pt x="586171" y="2527136"/>
                    <a:pt x="594947" y="2531985"/>
                  </a:cubicBezTo>
                  <a:cubicBezTo>
                    <a:pt x="608112" y="2540067"/>
                    <a:pt x="621276" y="2544915"/>
                    <a:pt x="638829" y="2541683"/>
                  </a:cubicBezTo>
                  <a:cubicBezTo>
                    <a:pt x="645412" y="2540067"/>
                    <a:pt x="654188" y="2543299"/>
                    <a:pt x="660770" y="2544915"/>
                  </a:cubicBezTo>
                  <a:cubicBezTo>
                    <a:pt x="662964" y="2544915"/>
                    <a:pt x="665158" y="2546531"/>
                    <a:pt x="667353" y="2546531"/>
                  </a:cubicBezTo>
                  <a:cubicBezTo>
                    <a:pt x="691488" y="2548148"/>
                    <a:pt x="713429" y="2544915"/>
                    <a:pt x="735370" y="2541683"/>
                  </a:cubicBezTo>
                  <a:cubicBezTo>
                    <a:pt x="744146" y="2540067"/>
                    <a:pt x="752922" y="2538450"/>
                    <a:pt x="761699" y="2535218"/>
                  </a:cubicBezTo>
                  <a:cubicBezTo>
                    <a:pt x="785834" y="2527136"/>
                    <a:pt x="809969" y="2519055"/>
                    <a:pt x="831910" y="2509358"/>
                  </a:cubicBezTo>
                  <a:cubicBezTo>
                    <a:pt x="847269" y="2502892"/>
                    <a:pt x="862628" y="2496428"/>
                    <a:pt x="880180" y="2502892"/>
                  </a:cubicBezTo>
                  <a:lnTo>
                    <a:pt x="888957" y="2502892"/>
                  </a:lnTo>
                  <a:cubicBezTo>
                    <a:pt x="904315" y="2502892"/>
                    <a:pt x="919674" y="2501276"/>
                    <a:pt x="932839" y="2499660"/>
                  </a:cubicBezTo>
                  <a:cubicBezTo>
                    <a:pt x="935033" y="2499660"/>
                    <a:pt x="939421" y="2499660"/>
                    <a:pt x="939421" y="2498044"/>
                  </a:cubicBezTo>
                  <a:cubicBezTo>
                    <a:pt x="946003" y="2491579"/>
                    <a:pt x="956974" y="2491579"/>
                    <a:pt x="967944" y="2489962"/>
                  </a:cubicBezTo>
                  <a:cubicBezTo>
                    <a:pt x="985497" y="2488346"/>
                    <a:pt x="1003050" y="2488346"/>
                    <a:pt x="1016215" y="2480265"/>
                  </a:cubicBezTo>
                  <a:cubicBezTo>
                    <a:pt x="1029379" y="2473800"/>
                    <a:pt x="1042544" y="2472184"/>
                    <a:pt x="1057903" y="2470567"/>
                  </a:cubicBezTo>
                  <a:cubicBezTo>
                    <a:pt x="1060097" y="2470567"/>
                    <a:pt x="1064485" y="2468951"/>
                    <a:pt x="1066679" y="2468951"/>
                  </a:cubicBezTo>
                  <a:cubicBezTo>
                    <a:pt x="1077649" y="2467335"/>
                    <a:pt x="1088620" y="2462486"/>
                    <a:pt x="1097396" y="2464102"/>
                  </a:cubicBezTo>
                  <a:cubicBezTo>
                    <a:pt x="1117143" y="2467335"/>
                    <a:pt x="1125920" y="2462486"/>
                    <a:pt x="1139084" y="2449556"/>
                  </a:cubicBezTo>
                  <a:cubicBezTo>
                    <a:pt x="1141278" y="2446323"/>
                    <a:pt x="1147861" y="2444707"/>
                    <a:pt x="1152249" y="2443091"/>
                  </a:cubicBezTo>
                  <a:cubicBezTo>
                    <a:pt x="1163219" y="2441475"/>
                    <a:pt x="1174190" y="2443091"/>
                    <a:pt x="1185160" y="2441475"/>
                  </a:cubicBezTo>
                  <a:cubicBezTo>
                    <a:pt x="1191743" y="2441475"/>
                    <a:pt x="1198325" y="2436626"/>
                    <a:pt x="1202713" y="2436626"/>
                  </a:cubicBezTo>
                  <a:cubicBezTo>
                    <a:pt x="1220266" y="2438242"/>
                    <a:pt x="1240013" y="2433393"/>
                    <a:pt x="1255372" y="2441475"/>
                  </a:cubicBezTo>
                  <a:cubicBezTo>
                    <a:pt x="1257566" y="2443091"/>
                    <a:pt x="1261954" y="2443091"/>
                    <a:pt x="1266342" y="2443091"/>
                  </a:cubicBezTo>
                  <a:cubicBezTo>
                    <a:pt x="1294865" y="2444707"/>
                    <a:pt x="1319001" y="2451172"/>
                    <a:pt x="1338747" y="2464102"/>
                  </a:cubicBezTo>
                  <a:cubicBezTo>
                    <a:pt x="1345330" y="2468951"/>
                    <a:pt x="1354106" y="2472184"/>
                    <a:pt x="1360688" y="2475416"/>
                  </a:cubicBezTo>
                  <a:cubicBezTo>
                    <a:pt x="1367271" y="2478649"/>
                    <a:pt x="1376047" y="2478649"/>
                    <a:pt x="1382630" y="2480265"/>
                  </a:cubicBezTo>
                  <a:cubicBezTo>
                    <a:pt x="1389212" y="2481881"/>
                    <a:pt x="1393600" y="2483497"/>
                    <a:pt x="1400182" y="2483497"/>
                  </a:cubicBezTo>
                  <a:cubicBezTo>
                    <a:pt x="1411153" y="2483497"/>
                    <a:pt x="1419929" y="2486730"/>
                    <a:pt x="1426512" y="2493195"/>
                  </a:cubicBezTo>
                  <a:cubicBezTo>
                    <a:pt x="1428706" y="2494811"/>
                    <a:pt x="1430900" y="2496428"/>
                    <a:pt x="1433094" y="2499660"/>
                  </a:cubicBezTo>
                  <a:cubicBezTo>
                    <a:pt x="1430900" y="2504509"/>
                    <a:pt x="1444064" y="2517439"/>
                    <a:pt x="1452841" y="2517439"/>
                  </a:cubicBezTo>
                  <a:cubicBezTo>
                    <a:pt x="1468199" y="2517439"/>
                    <a:pt x="1483558" y="2520671"/>
                    <a:pt x="1496723" y="2528753"/>
                  </a:cubicBezTo>
                  <a:cubicBezTo>
                    <a:pt x="1498917" y="2530369"/>
                    <a:pt x="1503305" y="2530369"/>
                    <a:pt x="1507693" y="2528753"/>
                  </a:cubicBezTo>
                  <a:cubicBezTo>
                    <a:pt x="1514276" y="2527136"/>
                    <a:pt x="1518664" y="2527136"/>
                    <a:pt x="1523052" y="2531985"/>
                  </a:cubicBezTo>
                  <a:cubicBezTo>
                    <a:pt x="1525246" y="2533602"/>
                    <a:pt x="1534022" y="2533602"/>
                    <a:pt x="1538411" y="2533602"/>
                  </a:cubicBezTo>
                  <a:cubicBezTo>
                    <a:pt x="1549381" y="2533602"/>
                    <a:pt x="1562546" y="2531985"/>
                    <a:pt x="1573516" y="2533602"/>
                  </a:cubicBezTo>
                  <a:cubicBezTo>
                    <a:pt x="1593263" y="2535218"/>
                    <a:pt x="1610816" y="2536834"/>
                    <a:pt x="1630563" y="2540067"/>
                  </a:cubicBezTo>
                  <a:cubicBezTo>
                    <a:pt x="1634951" y="2540067"/>
                    <a:pt x="1639339" y="2541683"/>
                    <a:pt x="1641534" y="2543299"/>
                  </a:cubicBezTo>
                  <a:cubicBezTo>
                    <a:pt x="1645922" y="2551380"/>
                    <a:pt x="1656892" y="2551380"/>
                    <a:pt x="1663474" y="2552997"/>
                  </a:cubicBezTo>
                  <a:cubicBezTo>
                    <a:pt x="1670057" y="2554613"/>
                    <a:pt x="1678833" y="2556229"/>
                    <a:pt x="1683221" y="2556229"/>
                  </a:cubicBezTo>
                  <a:cubicBezTo>
                    <a:pt x="1685416" y="2554613"/>
                    <a:pt x="1689804" y="2552997"/>
                    <a:pt x="1694192" y="2549764"/>
                  </a:cubicBezTo>
                  <a:cubicBezTo>
                    <a:pt x="1685416" y="2549764"/>
                    <a:pt x="1681027" y="2551380"/>
                    <a:pt x="1676639" y="2551380"/>
                  </a:cubicBezTo>
                  <a:cubicBezTo>
                    <a:pt x="1685416" y="2543299"/>
                    <a:pt x="1694192" y="2541683"/>
                    <a:pt x="1705162" y="2546531"/>
                  </a:cubicBezTo>
                  <a:cubicBezTo>
                    <a:pt x="1718327" y="2554613"/>
                    <a:pt x="1729298" y="2554613"/>
                    <a:pt x="1744656" y="2546531"/>
                  </a:cubicBezTo>
                  <a:lnTo>
                    <a:pt x="1757821" y="2541683"/>
                  </a:lnTo>
                  <a:lnTo>
                    <a:pt x="1757821" y="2533602"/>
                  </a:lnTo>
                  <a:cubicBezTo>
                    <a:pt x="1764403" y="2535218"/>
                    <a:pt x="1770985" y="2538450"/>
                    <a:pt x="1775374" y="2538450"/>
                  </a:cubicBezTo>
                  <a:cubicBezTo>
                    <a:pt x="1788538" y="2533602"/>
                    <a:pt x="1801703" y="2528753"/>
                    <a:pt x="1812673" y="2522288"/>
                  </a:cubicBezTo>
                  <a:cubicBezTo>
                    <a:pt x="1825838" y="2515823"/>
                    <a:pt x="1836808" y="2507741"/>
                    <a:pt x="1847779" y="2501276"/>
                  </a:cubicBezTo>
                  <a:cubicBezTo>
                    <a:pt x="1849973" y="2501276"/>
                    <a:pt x="1849973" y="2499660"/>
                    <a:pt x="1852167" y="2499660"/>
                  </a:cubicBezTo>
                  <a:cubicBezTo>
                    <a:pt x="1867526" y="2496428"/>
                    <a:pt x="1880690" y="2494811"/>
                    <a:pt x="1896049" y="2491579"/>
                  </a:cubicBezTo>
                  <a:cubicBezTo>
                    <a:pt x="1904826" y="2489962"/>
                    <a:pt x="1911408" y="2486730"/>
                    <a:pt x="1920184" y="2485114"/>
                  </a:cubicBezTo>
                  <a:cubicBezTo>
                    <a:pt x="1926767" y="2483497"/>
                    <a:pt x="1931155" y="2483497"/>
                    <a:pt x="1937737" y="2481881"/>
                  </a:cubicBezTo>
                  <a:lnTo>
                    <a:pt x="1959678" y="2481881"/>
                  </a:lnTo>
                  <a:cubicBezTo>
                    <a:pt x="1964066" y="2481881"/>
                    <a:pt x="1970649" y="2481881"/>
                    <a:pt x="1975037" y="2480265"/>
                  </a:cubicBezTo>
                  <a:cubicBezTo>
                    <a:pt x="1977231" y="2477033"/>
                    <a:pt x="1981619" y="2472184"/>
                    <a:pt x="1983813" y="2472184"/>
                  </a:cubicBezTo>
                  <a:cubicBezTo>
                    <a:pt x="1990395" y="2472184"/>
                    <a:pt x="1994784" y="2475416"/>
                    <a:pt x="2001366" y="2477033"/>
                  </a:cubicBezTo>
                  <a:cubicBezTo>
                    <a:pt x="2003560" y="2477033"/>
                    <a:pt x="2003560" y="2478649"/>
                    <a:pt x="2003560" y="2480265"/>
                  </a:cubicBezTo>
                  <a:cubicBezTo>
                    <a:pt x="2012337" y="2486730"/>
                    <a:pt x="2018919" y="2494811"/>
                    <a:pt x="2027695" y="2501276"/>
                  </a:cubicBezTo>
                  <a:cubicBezTo>
                    <a:pt x="2038666" y="2509358"/>
                    <a:pt x="2049636" y="2509358"/>
                    <a:pt x="2056219" y="2504509"/>
                  </a:cubicBezTo>
                  <a:cubicBezTo>
                    <a:pt x="2067189" y="2498044"/>
                    <a:pt x="2075965" y="2493195"/>
                    <a:pt x="2091324" y="2496428"/>
                  </a:cubicBezTo>
                  <a:cubicBezTo>
                    <a:pt x="2093518" y="2496428"/>
                    <a:pt x="2097906" y="2498044"/>
                    <a:pt x="2100101" y="2496428"/>
                  </a:cubicBezTo>
                  <a:cubicBezTo>
                    <a:pt x="2111071" y="2493195"/>
                    <a:pt x="2124236" y="2489962"/>
                    <a:pt x="2135206" y="2485114"/>
                  </a:cubicBezTo>
                  <a:cubicBezTo>
                    <a:pt x="2141788" y="2483497"/>
                    <a:pt x="2150565" y="2483497"/>
                    <a:pt x="2152759" y="2480265"/>
                  </a:cubicBezTo>
                  <a:cubicBezTo>
                    <a:pt x="2159341" y="2470567"/>
                    <a:pt x="2170312" y="2465719"/>
                    <a:pt x="2181282" y="2459254"/>
                  </a:cubicBezTo>
                  <a:cubicBezTo>
                    <a:pt x="2187865" y="2454405"/>
                    <a:pt x="2194447" y="2447940"/>
                    <a:pt x="2201029" y="2446323"/>
                  </a:cubicBezTo>
                  <a:cubicBezTo>
                    <a:pt x="2216388" y="2443091"/>
                    <a:pt x="2227358" y="2433393"/>
                    <a:pt x="2240523" y="2426928"/>
                  </a:cubicBezTo>
                  <a:cubicBezTo>
                    <a:pt x="2251494" y="2422080"/>
                    <a:pt x="2258076" y="2412382"/>
                    <a:pt x="2269046" y="2410766"/>
                  </a:cubicBezTo>
                  <a:cubicBezTo>
                    <a:pt x="2286599" y="2407533"/>
                    <a:pt x="2299764" y="2399452"/>
                    <a:pt x="2315122" y="2391371"/>
                  </a:cubicBezTo>
                  <a:cubicBezTo>
                    <a:pt x="2323899" y="2386522"/>
                    <a:pt x="2334870" y="2383289"/>
                    <a:pt x="2345840" y="2384906"/>
                  </a:cubicBezTo>
                  <a:cubicBezTo>
                    <a:pt x="2352422" y="2386522"/>
                    <a:pt x="2361199" y="2384906"/>
                    <a:pt x="2365587" y="2383289"/>
                  </a:cubicBezTo>
                  <a:cubicBezTo>
                    <a:pt x="2374363" y="2380057"/>
                    <a:pt x="2383140" y="2375208"/>
                    <a:pt x="2391916" y="2371976"/>
                  </a:cubicBezTo>
                  <a:cubicBezTo>
                    <a:pt x="2398498" y="2368743"/>
                    <a:pt x="2405081" y="2365510"/>
                    <a:pt x="2411663" y="2365510"/>
                  </a:cubicBezTo>
                  <a:cubicBezTo>
                    <a:pt x="2433604" y="2363894"/>
                    <a:pt x="2451157" y="2360662"/>
                    <a:pt x="2462127" y="2344499"/>
                  </a:cubicBezTo>
                  <a:cubicBezTo>
                    <a:pt x="2466516" y="2338034"/>
                    <a:pt x="2488456" y="2329953"/>
                    <a:pt x="2497233" y="2333185"/>
                  </a:cubicBezTo>
                  <a:cubicBezTo>
                    <a:pt x="2512592" y="2338034"/>
                    <a:pt x="2523562" y="2334802"/>
                    <a:pt x="2532338" y="2325104"/>
                  </a:cubicBezTo>
                  <a:cubicBezTo>
                    <a:pt x="2538921" y="2320255"/>
                    <a:pt x="2547697" y="2321871"/>
                    <a:pt x="2554280" y="2325104"/>
                  </a:cubicBezTo>
                  <a:cubicBezTo>
                    <a:pt x="2558668" y="2328336"/>
                    <a:pt x="2563056" y="2329953"/>
                    <a:pt x="2567444" y="2329953"/>
                  </a:cubicBezTo>
                  <a:cubicBezTo>
                    <a:pt x="2582803" y="2331569"/>
                    <a:pt x="2600356" y="2329953"/>
                    <a:pt x="2615714" y="2331569"/>
                  </a:cubicBezTo>
                  <a:cubicBezTo>
                    <a:pt x="2628879" y="2333185"/>
                    <a:pt x="2642044" y="2329953"/>
                    <a:pt x="2650820" y="2323488"/>
                  </a:cubicBezTo>
                  <a:cubicBezTo>
                    <a:pt x="2659596" y="2317023"/>
                    <a:pt x="2666179" y="2317023"/>
                    <a:pt x="2679343" y="2320255"/>
                  </a:cubicBezTo>
                  <a:cubicBezTo>
                    <a:pt x="2690314" y="2323488"/>
                    <a:pt x="2699090" y="2331569"/>
                    <a:pt x="2714449" y="2329953"/>
                  </a:cubicBezTo>
                  <a:cubicBezTo>
                    <a:pt x="2727614" y="2328336"/>
                    <a:pt x="2742972" y="2333185"/>
                    <a:pt x="2758331" y="2328336"/>
                  </a:cubicBezTo>
                  <a:lnTo>
                    <a:pt x="2767107" y="2328336"/>
                  </a:lnTo>
                  <a:cubicBezTo>
                    <a:pt x="2780272" y="2331569"/>
                    <a:pt x="2793437" y="2333185"/>
                    <a:pt x="2804407" y="2341267"/>
                  </a:cubicBezTo>
                  <a:cubicBezTo>
                    <a:pt x="2817571" y="2349348"/>
                    <a:pt x="2819766" y="2289546"/>
                    <a:pt x="2832931" y="2296011"/>
                  </a:cubicBezTo>
                  <a:cubicBezTo>
                    <a:pt x="2852677" y="2305709"/>
                    <a:pt x="2848289" y="2296011"/>
                    <a:pt x="2868036" y="2304093"/>
                  </a:cubicBezTo>
                  <a:cubicBezTo>
                    <a:pt x="2883395" y="2308941"/>
                    <a:pt x="2876813" y="2291163"/>
                    <a:pt x="2894365" y="2294395"/>
                  </a:cubicBezTo>
                  <a:cubicBezTo>
                    <a:pt x="2896559" y="2294395"/>
                    <a:pt x="2922888" y="2307325"/>
                    <a:pt x="2922888" y="2305709"/>
                  </a:cubicBezTo>
                  <a:cubicBezTo>
                    <a:pt x="2933859" y="2300860"/>
                    <a:pt x="2944829" y="2252372"/>
                    <a:pt x="2955800" y="2253989"/>
                  </a:cubicBezTo>
                  <a:cubicBezTo>
                    <a:pt x="2977741" y="2258838"/>
                    <a:pt x="2997488" y="2255605"/>
                    <a:pt x="3017235" y="2249140"/>
                  </a:cubicBezTo>
                  <a:cubicBezTo>
                    <a:pt x="3028205" y="2245908"/>
                    <a:pt x="3045758" y="2234594"/>
                    <a:pt x="3054535" y="2239442"/>
                  </a:cubicBezTo>
                  <a:cubicBezTo>
                    <a:pt x="3069893" y="2247524"/>
                    <a:pt x="3085252" y="2250756"/>
                    <a:pt x="3102805" y="2252372"/>
                  </a:cubicBezTo>
                  <a:cubicBezTo>
                    <a:pt x="3104999" y="2252372"/>
                    <a:pt x="3107193" y="2253989"/>
                    <a:pt x="3109387" y="2255605"/>
                  </a:cubicBezTo>
                  <a:cubicBezTo>
                    <a:pt x="3115969" y="2262070"/>
                    <a:pt x="3146687" y="2244291"/>
                    <a:pt x="3153269" y="2250756"/>
                  </a:cubicBezTo>
                  <a:cubicBezTo>
                    <a:pt x="3162046" y="2260454"/>
                    <a:pt x="3170822" y="2270151"/>
                    <a:pt x="3179598" y="2278233"/>
                  </a:cubicBezTo>
                  <a:cubicBezTo>
                    <a:pt x="3183987" y="2281465"/>
                    <a:pt x="3190569" y="2283081"/>
                    <a:pt x="3192763" y="2286314"/>
                  </a:cubicBezTo>
                  <a:cubicBezTo>
                    <a:pt x="3194957" y="2294395"/>
                    <a:pt x="3199345" y="2297628"/>
                    <a:pt x="3210316" y="2297628"/>
                  </a:cubicBezTo>
                  <a:cubicBezTo>
                    <a:pt x="3216898" y="2297628"/>
                    <a:pt x="3223480" y="2299244"/>
                    <a:pt x="3227869" y="2302477"/>
                  </a:cubicBezTo>
                  <a:cubicBezTo>
                    <a:pt x="3238839" y="2307325"/>
                    <a:pt x="3247616" y="2312174"/>
                    <a:pt x="3256392" y="2317023"/>
                  </a:cubicBezTo>
                  <a:cubicBezTo>
                    <a:pt x="3267362" y="2321871"/>
                    <a:pt x="3278333" y="2326720"/>
                    <a:pt x="3282721" y="2334802"/>
                  </a:cubicBezTo>
                  <a:cubicBezTo>
                    <a:pt x="3284915" y="2338034"/>
                    <a:pt x="3287109" y="2339650"/>
                    <a:pt x="3289303" y="2341267"/>
                  </a:cubicBezTo>
                  <a:cubicBezTo>
                    <a:pt x="3298080" y="2347732"/>
                    <a:pt x="3306856" y="2352580"/>
                    <a:pt x="3315633" y="2359046"/>
                  </a:cubicBezTo>
                  <a:cubicBezTo>
                    <a:pt x="3328797" y="2367127"/>
                    <a:pt x="3339768" y="2376824"/>
                    <a:pt x="3352932" y="2384906"/>
                  </a:cubicBezTo>
                  <a:cubicBezTo>
                    <a:pt x="3357320" y="2386522"/>
                    <a:pt x="3361709" y="2389754"/>
                    <a:pt x="3366097" y="2391371"/>
                  </a:cubicBezTo>
                  <a:cubicBezTo>
                    <a:pt x="3374873" y="2394603"/>
                    <a:pt x="3383650" y="2397836"/>
                    <a:pt x="3390232" y="2402685"/>
                  </a:cubicBezTo>
                  <a:cubicBezTo>
                    <a:pt x="3396815" y="2407533"/>
                    <a:pt x="3427532" y="2378441"/>
                    <a:pt x="3431920" y="2384906"/>
                  </a:cubicBezTo>
                  <a:cubicBezTo>
                    <a:pt x="3431920" y="2386522"/>
                    <a:pt x="3434114" y="2386522"/>
                    <a:pt x="3436308" y="2386522"/>
                  </a:cubicBezTo>
                  <a:cubicBezTo>
                    <a:pt x="3449473" y="2394603"/>
                    <a:pt x="3462637" y="2391371"/>
                    <a:pt x="3475802" y="2388138"/>
                  </a:cubicBezTo>
                  <a:cubicBezTo>
                    <a:pt x="3480191" y="2386522"/>
                    <a:pt x="3484579" y="2384906"/>
                    <a:pt x="3486772" y="2386522"/>
                  </a:cubicBezTo>
                  <a:cubicBezTo>
                    <a:pt x="3502131" y="2391371"/>
                    <a:pt x="3513102" y="2402685"/>
                    <a:pt x="3532849" y="2404301"/>
                  </a:cubicBezTo>
                  <a:cubicBezTo>
                    <a:pt x="3532849" y="2404301"/>
                    <a:pt x="3535043" y="2404301"/>
                    <a:pt x="3535043" y="2405917"/>
                  </a:cubicBezTo>
                  <a:cubicBezTo>
                    <a:pt x="3539431" y="2415615"/>
                    <a:pt x="3552595" y="2415615"/>
                    <a:pt x="3563566" y="2417231"/>
                  </a:cubicBezTo>
                  <a:cubicBezTo>
                    <a:pt x="3570148" y="2417231"/>
                    <a:pt x="3576731" y="2418847"/>
                    <a:pt x="3581119" y="2420464"/>
                  </a:cubicBezTo>
                  <a:cubicBezTo>
                    <a:pt x="3594284" y="2425312"/>
                    <a:pt x="3607448" y="2431777"/>
                    <a:pt x="3622807" y="2435010"/>
                  </a:cubicBezTo>
                  <a:cubicBezTo>
                    <a:pt x="3642554" y="2439858"/>
                    <a:pt x="3662300" y="2443091"/>
                    <a:pt x="3677659" y="2451172"/>
                  </a:cubicBezTo>
                  <a:cubicBezTo>
                    <a:pt x="3679854" y="2451172"/>
                    <a:pt x="3682048" y="2451172"/>
                    <a:pt x="3682048" y="2452789"/>
                  </a:cubicBezTo>
                  <a:cubicBezTo>
                    <a:pt x="3688630" y="2456021"/>
                    <a:pt x="3699600" y="2457637"/>
                    <a:pt x="3703988" y="2462486"/>
                  </a:cubicBezTo>
                  <a:cubicBezTo>
                    <a:pt x="3710571" y="2472184"/>
                    <a:pt x="3728123" y="2470567"/>
                    <a:pt x="3736900" y="2478649"/>
                  </a:cubicBezTo>
                  <a:lnTo>
                    <a:pt x="3739094" y="2478649"/>
                  </a:lnTo>
                  <a:cubicBezTo>
                    <a:pt x="3747871" y="2478649"/>
                    <a:pt x="3756647" y="2480265"/>
                    <a:pt x="3767618" y="2480265"/>
                  </a:cubicBezTo>
                  <a:cubicBezTo>
                    <a:pt x="3772006" y="2478649"/>
                    <a:pt x="3778588" y="2475416"/>
                    <a:pt x="3782976" y="2475416"/>
                  </a:cubicBezTo>
                  <a:cubicBezTo>
                    <a:pt x="3802723" y="2480265"/>
                    <a:pt x="3822470" y="2480265"/>
                    <a:pt x="3835635" y="2467335"/>
                  </a:cubicBezTo>
                  <a:cubicBezTo>
                    <a:pt x="3837829" y="2465719"/>
                    <a:pt x="3842217" y="2465719"/>
                    <a:pt x="3846605" y="2465719"/>
                  </a:cubicBezTo>
                  <a:lnTo>
                    <a:pt x="3864158" y="2465719"/>
                  </a:lnTo>
                  <a:cubicBezTo>
                    <a:pt x="3883905" y="2462486"/>
                    <a:pt x="3901458" y="2459254"/>
                    <a:pt x="3921204" y="2457637"/>
                  </a:cubicBezTo>
                  <a:cubicBezTo>
                    <a:pt x="3929981" y="2456021"/>
                    <a:pt x="3940952" y="2459254"/>
                    <a:pt x="3949728" y="2460870"/>
                  </a:cubicBezTo>
                  <a:cubicBezTo>
                    <a:pt x="3958504" y="2462486"/>
                    <a:pt x="3967281" y="2462486"/>
                    <a:pt x="3976057" y="2462486"/>
                  </a:cubicBezTo>
                  <a:cubicBezTo>
                    <a:pt x="3987027" y="2462486"/>
                    <a:pt x="3995804" y="2459254"/>
                    <a:pt x="4006775" y="2459254"/>
                  </a:cubicBezTo>
                  <a:cubicBezTo>
                    <a:pt x="4015551" y="2457637"/>
                    <a:pt x="4026522" y="2457637"/>
                    <a:pt x="4035298" y="2456021"/>
                  </a:cubicBezTo>
                  <a:cubicBezTo>
                    <a:pt x="4055045" y="2452789"/>
                    <a:pt x="4072598" y="2449556"/>
                    <a:pt x="4092345" y="2447940"/>
                  </a:cubicBezTo>
                  <a:cubicBezTo>
                    <a:pt x="4105509" y="2392987"/>
                    <a:pt x="4103315" y="2328336"/>
                    <a:pt x="4103315" y="2262070"/>
                  </a:cubicBezTo>
                  <a:close/>
                </a:path>
              </a:pathLst>
            </a:custGeom>
            <a:blipFill>
              <a:blip r:embed="rId2"/>
              <a:stretch>
                <a:fillRect l="-4521" r="-45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153711" y="8562744"/>
            <a:ext cx="9980579" cy="695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2"/>
              </a:lnSpc>
            </a:pPr>
            <a:r>
              <a:rPr lang="en-US" sz="4115">
                <a:solidFill>
                  <a:srgbClr val="262324"/>
                </a:solidFill>
                <a:latin typeface="Canva Sans Bold"/>
              </a:rPr>
              <a:t>Pulchowk Engineering Campus,Lalitpur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18950" y="1374043"/>
            <a:ext cx="525050" cy="525050"/>
          </a:xfrm>
          <a:custGeom>
            <a:avLst/>
            <a:gdLst/>
            <a:ahLst/>
            <a:cxnLst/>
            <a:rect l="l" t="t" r="r" b="b"/>
            <a:pathLst>
              <a:path w="525050" h="525050">
                <a:moveTo>
                  <a:pt x="0" y="0"/>
                </a:moveTo>
                <a:lnTo>
                  <a:pt x="525050" y="0"/>
                </a:lnTo>
                <a:lnTo>
                  <a:pt x="525050" y="525050"/>
                </a:lnTo>
                <a:lnTo>
                  <a:pt x="0" y="525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156182" y="104401"/>
            <a:ext cx="10925537" cy="10078198"/>
          </a:xfrm>
          <a:custGeom>
            <a:avLst/>
            <a:gdLst/>
            <a:ahLst/>
            <a:cxnLst/>
            <a:rect l="l" t="t" r="r" b="b"/>
            <a:pathLst>
              <a:path w="10925537" h="10078198">
                <a:moveTo>
                  <a:pt x="0" y="0"/>
                </a:moveTo>
                <a:lnTo>
                  <a:pt x="10925537" y="0"/>
                </a:lnTo>
                <a:lnTo>
                  <a:pt x="10925537" y="10078198"/>
                </a:lnTo>
                <a:lnTo>
                  <a:pt x="0" y="10078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55574" y="396527"/>
            <a:ext cx="12376852" cy="7722858"/>
            <a:chOff x="0" y="0"/>
            <a:chExt cx="4102969" cy="2560154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4105509" cy="2556229"/>
            </a:xfrm>
            <a:custGeom>
              <a:avLst/>
              <a:gdLst/>
              <a:ahLst/>
              <a:cxnLst/>
              <a:rect l="l" t="t" r="r" b="b"/>
              <a:pathLst>
                <a:path w="4105509" h="2556229">
                  <a:moveTo>
                    <a:pt x="4103315" y="2262070"/>
                  </a:moveTo>
                  <a:cubicBezTo>
                    <a:pt x="4101121" y="1623648"/>
                    <a:pt x="4074791" y="760565"/>
                    <a:pt x="4074791" y="123759"/>
                  </a:cubicBezTo>
                  <a:cubicBezTo>
                    <a:pt x="4074791" y="114062"/>
                    <a:pt x="4076986" y="104364"/>
                    <a:pt x="4076986" y="96283"/>
                  </a:cubicBezTo>
                  <a:cubicBezTo>
                    <a:pt x="4074791" y="94667"/>
                    <a:pt x="4072598" y="94667"/>
                    <a:pt x="4070403" y="93051"/>
                  </a:cubicBezTo>
                  <a:cubicBezTo>
                    <a:pt x="4070403" y="93051"/>
                    <a:pt x="4068209" y="94667"/>
                    <a:pt x="4068209" y="96283"/>
                  </a:cubicBezTo>
                  <a:cubicBezTo>
                    <a:pt x="4063821" y="104364"/>
                    <a:pt x="4055045" y="104364"/>
                    <a:pt x="4046268" y="104364"/>
                  </a:cubicBezTo>
                  <a:cubicBezTo>
                    <a:pt x="4035298" y="102748"/>
                    <a:pt x="4024327" y="94667"/>
                    <a:pt x="4011163" y="97899"/>
                  </a:cubicBezTo>
                  <a:cubicBezTo>
                    <a:pt x="4006775" y="99516"/>
                    <a:pt x="3997998" y="96283"/>
                    <a:pt x="3995804" y="93051"/>
                  </a:cubicBezTo>
                  <a:cubicBezTo>
                    <a:pt x="3989222" y="86585"/>
                    <a:pt x="3980445" y="86585"/>
                    <a:pt x="3971669" y="89818"/>
                  </a:cubicBezTo>
                  <a:cubicBezTo>
                    <a:pt x="3967281" y="91434"/>
                    <a:pt x="3962892" y="89818"/>
                    <a:pt x="3958504" y="89818"/>
                  </a:cubicBezTo>
                  <a:cubicBezTo>
                    <a:pt x="3951922" y="89818"/>
                    <a:pt x="3943146" y="88202"/>
                    <a:pt x="3936563" y="86585"/>
                  </a:cubicBezTo>
                  <a:cubicBezTo>
                    <a:pt x="3934369" y="86585"/>
                    <a:pt x="3929981" y="84969"/>
                    <a:pt x="3927787" y="84969"/>
                  </a:cubicBezTo>
                  <a:cubicBezTo>
                    <a:pt x="3921204" y="83353"/>
                    <a:pt x="3914622" y="78504"/>
                    <a:pt x="3908040" y="84969"/>
                  </a:cubicBezTo>
                  <a:cubicBezTo>
                    <a:pt x="3908040" y="84969"/>
                    <a:pt x="3903651" y="84969"/>
                    <a:pt x="3901458" y="83353"/>
                  </a:cubicBezTo>
                  <a:cubicBezTo>
                    <a:pt x="3899263" y="80120"/>
                    <a:pt x="3897070" y="75272"/>
                    <a:pt x="3894875" y="72039"/>
                  </a:cubicBezTo>
                  <a:cubicBezTo>
                    <a:pt x="3890487" y="67190"/>
                    <a:pt x="3890487" y="59109"/>
                    <a:pt x="3883905" y="55877"/>
                  </a:cubicBezTo>
                  <a:cubicBezTo>
                    <a:pt x="3879517" y="54260"/>
                    <a:pt x="3877322" y="52644"/>
                    <a:pt x="3875128" y="49412"/>
                  </a:cubicBezTo>
                  <a:cubicBezTo>
                    <a:pt x="3875128" y="47795"/>
                    <a:pt x="3870740" y="46179"/>
                    <a:pt x="3870740" y="44563"/>
                  </a:cubicBezTo>
                  <a:lnTo>
                    <a:pt x="3864158" y="39714"/>
                  </a:lnTo>
                  <a:cubicBezTo>
                    <a:pt x="3861964" y="36481"/>
                    <a:pt x="3859770" y="31633"/>
                    <a:pt x="3855382" y="30016"/>
                  </a:cubicBezTo>
                  <a:cubicBezTo>
                    <a:pt x="3846605" y="25168"/>
                    <a:pt x="3844411" y="18703"/>
                    <a:pt x="3848799" y="10621"/>
                  </a:cubicBezTo>
                  <a:cubicBezTo>
                    <a:pt x="3842217" y="9005"/>
                    <a:pt x="3837829" y="5773"/>
                    <a:pt x="3831247" y="5773"/>
                  </a:cubicBezTo>
                  <a:cubicBezTo>
                    <a:pt x="3804917" y="7389"/>
                    <a:pt x="3776394" y="10621"/>
                    <a:pt x="3750064" y="12238"/>
                  </a:cubicBezTo>
                  <a:cubicBezTo>
                    <a:pt x="3745676" y="12238"/>
                    <a:pt x="3739094" y="13854"/>
                    <a:pt x="3736900" y="15470"/>
                  </a:cubicBezTo>
                  <a:cubicBezTo>
                    <a:pt x="3719347" y="23551"/>
                    <a:pt x="3701794" y="17086"/>
                    <a:pt x="3684242" y="15470"/>
                  </a:cubicBezTo>
                  <a:cubicBezTo>
                    <a:pt x="3671077" y="15470"/>
                    <a:pt x="3657912" y="10621"/>
                    <a:pt x="3644748" y="9005"/>
                  </a:cubicBezTo>
                  <a:cubicBezTo>
                    <a:pt x="3629389" y="7389"/>
                    <a:pt x="3616224" y="9005"/>
                    <a:pt x="3600866" y="7389"/>
                  </a:cubicBezTo>
                  <a:cubicBezTo>
                    <a:pt x="3598672" y="7389"/>
                    <a:pt x="3596478" y="5773"/>
                    <a:pt x="3594284" y="4156"/>
                  </a:cubicBezTo>
                  <a:cubicBezTo>
                    <a:pt x="3589895" y="0"/>
                    <a:pt x="3581119" y="1270"/>
                    <a:pt x="3576731" y="2540"/>
                  </a:cubicBezTo>
                  <a:cubicBezTo>
                    <a:pt x="3570148" y="5773"/>
                    <a:pt x="3567955" y="10621"/>
                    <a:pt x="3563566" y="15470"/>
                  </a:cubicBezTo>
                  <a:cubicBezTo>
                    <a:pt x="3552595" y="17086"/>
                    <a:pt x="3537237" y="18703"/>
                    <a:pt x="3526266" y="23551"/>
                  </a:cubicBezTo>
                  <a:cubicBezTo>
                    <a:pt x="3517490" y="26784"/>
                    <a:pt x="3513102" y="28400"/>
                    <a:pt x="3506520" y="25168"/>
                  </a:cubicBezTo>
                  <a:lnTo>
                    <a:pt x="3504325" y="26784"/>
                  </a:lnTo>
                  <a:cubicBezTo>
                    <a:pt x="3508714" y="30016"/>
                    <a:pt x="3510908" y="34865"/>
                    <a:pt x="3515296" y="38098"/>
                  </a:cubicBezTo>
                  <a:cubicBezTo>
                    <a:pt x="3508714" y="39714"/>
                    <a:pt x="3499937" y="42946"/>
                    <a:pt x="3495549" y="41330"/>
                  </a:cubicBezTo>
                  <a:cubicBezTo>
                    <a:pt x="3484579" y="39714"/>
                    <a:pt x="3480191" y="42946"/>
                    <a:pt x="3471414" y="46179"/>
                  </a:cubicBezTo>
                  <a:cubicBezTo>
                    <a:pt x="3462637" y="51028"/>
                    <a:pt x="3451667" y="54260"/>
                    <a:pt x="3442890" y="57493"/>
                  </a:cubicBezTo>
                  <a:cubicBezTo>
                    <a:pt x="3440696" y="57493"/>
                    <a:pt x="3438502" y="57493"/>
                    <a:pt x="3436308" y="55877"/>
                  </a:cubicBezTo>
                  <a:cubicBezTo>
                    <a:pt x="3434114" y="55877"/>
                    <a:pt x="3431920" y="54260"/>
                    <a:pt x="3431920" y="54260"/>
                  </a:cubicBezTo>
                  <a:cubicBezTo>
                    <a:pt x="3420949" y="57493"/>
                    <a:pt x="3409979" y="60725"/>
                    <a:pt x="3399008" y="57493"/>
                  </a:cubicBezTo>
                  <a:cubicBezTo>
                    <a:pt x="3396815" y="57493"/>
                    <a:pt x="3396815" y="59109"/>
                    <a:pt x="3394620" y="59109"/>
                  </a:cubicBezTo>
                  <a:cubicBezTo>
                    <a:pt x="3381456" y="62342"/>
                    <a:pt x="3372679" y="73655"/>
                    <a:pt x="3355126" y="73655"/>
                  </a:cubicBezTo>
                  <a:cubicBezTo>
                    <a:pt x="3341962" y="73655"/>
                    <a:pt x="3328797" y="81737"/>
                    <a:pt x="3315633" y="81737"/>
                  </a:cubicBezTo>
                  <a:cubicBezTo>
                    <a:pt x="3300274" y="83353"/>
                    <a:pt x="3287109" y="86585"/>
                    <a:pt x="3273945" y="91434"/>
                  </a:cubicBezTo>
                  <a:cubicBezTo>
                    <a:pt x="3269556" y="93051"/>
                    <a:pt x="3265168" y="93051"/>
                    <a:pt x="3262974" y="93051"/>
                  </a:cubicBezTo>
                  <a:cubicBezTo>
                    <a:pt x="3252004" y="89818"/>
                    <a:pt x="3245421" y="94667"/>
                    <a:pt x="3241033" y="99516"/>
                  </a:cubicBezTo>
                  <a:cubicBezTo>
                    <a:pt x="3230063" y="110829"/>
                    <a:pt x="3212510" y="114062"/>
                    <a:pt x="3197151" y="117294"/>
                  </a:cubicBezTo>
                  <a:cubicBezTo>
                    <a:pt x="3177404" y="120527"/>
                    <a:pt x="3157657" y="122143"/>
                    <a:pt x="3137910" y="123759"/>
                  </a:cubicBezTo>
                  <a:cubicBezTo>
                    <a:pt x="3135716" y="123759"/>
                    <a:pt x="3133522" y="128608"/>
                    <a:pt x="3129134" y="130224"/>
                  </a:cubicBezTo>
                  <a:cubicBezTo>
                    <a:pt x="3126940" y="130224"/>
                    <a:pt x="3124746" y="128608"/>
                    <a:pt x="3124746" y="128608"/>
                  </a:cubicBezTo>
                  <a:cubicBezTo>
                    <a:pt x="3113775" y="138306"/>
                    <a:pt x="3107193" y="152852"/>
                    <a:pt x="3085252" y="151236"/>
                  </a:cubicBezTo>
                  <a:lnTo>
                    <a:pt x="3083058" y="151236"/>
                  </a:lnTo>
                  <a:cubicBezTo>
                    <a:pt x="3065505" y="159317"/>
                    <a:pt x="3047952" y="156085"/>
                    <a:pt x="3032593" y="152852"/>
                  </a:cubicBezTo>
                  <a:cubicBezTo>
                    <a:pt x="3028205" y="152852"/>
                    <a:pt x="3021623" y="149620"/>
                    <a:pt x="3019429" y="146387"/>
                  </a:cubicBezTo>
                  <a:cubicBezTo>
                    <a:pt x="3012847" y="136689"/>
                    <a:pt x="2995294" y="133457"/>
                    <a:pt x="2982129" y="136689"/>
                  </a:cubicBezTo>
                  <a:cubicBezTo>
                    <a:pt x="2971159" y="139922"/>
                    <a:pt x="2960188" y="141538"/>
                    <a:pt x="2949218" y="144771"/>
                  </a:cubicBezTo>
                  <a:cubicBezTo>
                    <a:pt x="2931665" y="148003"/>
                    <a:pt x="2916306" y="149620"/>
                    <a:pt x="2898754" y="143155"/>
                  </a:cubicBezTo>
                  <a:cubicBezTo>
                    <a:pt x="2881201" y="136689"/>
                    <a:pt x="2868036" y="141538"/>
                    <a:pt x="2859260" y="156085"/>
                  </a:cubicBezTo>
                  <a:cubicBezTo>
                    <a:pt x="2852677" y="165782"/>
                    <a:pt x="2835124" y="167398"/>
                    <a:pt x="2824154" y="159317"/>
                  </a:cubicBezTo>
                  <a:cubicBezTo>
                    <a:pt x="2817571" y="154468"/>
                    <a:pt x="2813183" y="156085"/>
                    <a:pt x="2806601" y="159317"/>
                  </a:cubicBezTo>
                  <a:lnTo>
                    <a:pt x="2793437" y="169015"/>
                  </a:lnTo>
                  <a:cubicBezTo>
                    <a:pt x="2791242" y="170631"/>
                    <a:pt x="2786854" y="170631"/>
                    <a:pt x="2784660" y="170631"/>
                  </a:cubicBezTo>
                  <a:lnTo>
                    <a:pt x="2771496" y="170631"/>
                  </a:lnTo>
                  <a:cubicBezTo>
                    <a:pt x="2762719" y="170631"/>
                    <a:pt x="2753943" y="169015"/>
                    <a:pt x="2745166" y="167398"/>
                  </a:cubicBezTo>
                  <a:cubicBezTo>
                    <a:pt x="2734196" y="165782"/>
                    <a:pt x="2725419" y="160933"/>
                    <a:pt x="2714449" y="159317"/>
                  </a:cubicBezTo>
                  <a:cubicBezTo>
                    <a:pt x="2696896" y="157701"/>
                    <a:pt x="2692508" y="146387"/>
                    <a:pt x="2685926" y="138306"/>
                  </a:cubicBezTo>
                  <a:cubicBezTo>
                    <a:pt x="2681537" y="133457"/>
                    <a:pt x="2672761" y="126992"/>
                    <a:pt x="2663985" y="128608"/>
                  </a:cubicBezTo>
                  <a:cubicBezTo>
                    <a:pt x="2655208" y="131841"/>
                    <a:pt x="2646432" y="128608"/>
                    <a:pt x="2639850" y="126992"/>
                  </a:cubicBezTo>
                  <a:cubicBezTo>
                    <a:pt x="2637655" y="126992"/>
                    <a:pt x="2633267" y="125376"/>
                    <a:pt x="2631073" y="125376"/>
                  </a:cubicBezTo>
                  <a:cubicBezTo>
                    <a:pt x="2615714" y="122143"/>
                    <a:pt x="2604744" y="128608"/>
                    <a:pt x="2593773" y="136689"/>
                  </a:cubicBezTo>
                  <a:lnTo>
                    <a:pt x="2584997" y="143155"/>
                  </a:lnTo>
                  <a:cubicBezTo>
                    <a:pt x="2582803" y="144771"/>
                    <a:pt x="2582803" y="148003"/>
                    <a:pt x="2580609" y="149620"/>
                  </a:cubicBezTo>
                  <a:cubicBezTo>
                    <a:pt x="2567444" y="157701"/>
                    <a:pt x="2554280" y="154468"/>
                    <a:pt x="2538921" y="149620"/>
                  </a:cubicBezTo>
                  <a:cubicBezTo>
                    <a:pt x="2525756" y="144771"/>
                    <a:pt x="2510398" y="149620"/>
                    <a:pt x="2506009" y="159317"/>
                  </a:cubicBezTo>
                  <a:cubicBezTo>
                    <a:pt x="2503815" y="165782"/>
                    <a:pt x="2501621" y="170631"/>
                    <a:pt x="2490651" y="173863"/>
                  </a:cubicBezTo>
                  <a:cubicBezTo>
                    <a:pt x="2479680" y="178712"/>
                    <a:pt x="2466516" y="181945"/>
                    <a:pt x="2464322" y="193259"/>
                  </a:cubicBezTo>
                  <a:cubicBezTo>
                    <a:pt x="2464322" y="194875"/>
                    <a:pt x="2462127" y="196491"/>
                    <a:pt x="2459933" y="196491"/>
                  </a:cubicBezTo>
                  <a:cubicBezTo>
                    <a:pt x="2453351" y="198107"/>
                    <a:pt x="2448963" y="199724"/>
                    <a:pt x="2442380" y="201340"/>
                  </a:cubicBezTo>
                  <a:lnTo>
                    <a:pt x="2422634" y="201340"/>
                  </a:lnTo>
                  <a:cubicBezTo>
                    <a:pt x="2409469" y="199724"/>
                    <a:pt x="2396304" y="196491"/>
                    <a:pt x="2383140" y="194875"/>
                  </a:cubicBezTo>
                  <a:cubicBezTo>
                    <a:pt x="2367781" y="193259"/>
                    <a:pt x="2354616" y="199724"/>
                    <a:pt x="2339258" y="201340"/>
                  </a:cubicBezTo>
                  <a:lnTo>
                    <a:pt x="2337064" y="202956"/>
                  </a:lnTo>
                  <a:cubicBezTo>
                    <a:pt x="2332675" y="207805"/>
                    <a:pt x="2326093" y="206189"/>
                    <a:pt x="2321705" y="202956"/>
                  </a:cubicBezTo>
                  <a:cubicBezTo>
                    <a:pt x="2312928" y="196491"/>
                    <a:pt x="2297570" y="194875"/>
                    <a:pt x="2286599" y="198107"/>
                  </a:cubicBezTo>
                  <a:cubicBezTo>
                    <a:pt x="2273435" y="202956"/>
                    <a:pt x="2260270" y="206189"/>
                    <a:pt x="2247105" y="209421"/>
                  </a:cubicBezTo>
                  <a:cubicBezTo>
                    <a:pt x="2242717" y="209421"/>
                    <a:pt x="2238329" y="207805"/>
                    <a:pt x="2236135" y="207805"/>
                  </a:cubicBezTo>
                  <a:cubicBezTo>
                    <a:pt x="2231747" y="207805"/>
                    <a:pt x="2225164" y="206189"/>
                    <a:pt x="2222970" y="207805"/>
                  </a:cubicBezTo>
                  <a:cubicBezTo>
                    <a:pt x="2205417" y="217502"/>
                    <a:pt x="2187865" y="214270"/>
                    <a:pt x="2172506" y="207805"/>
                  </a:cubicBezTo>
                  <a:cubicBezTo>
                    <a:pt x="2163729" y="204572"/>
                    <a:pt x="2150565" y="201340"/>
                    <a:pt x="2146177" y="191642"/>
                  </a:cubicBezTo>
                  <a:cubicBezTo>
                    <a:pt x="2143983" y="185177"/>
                    <a:pt x="2135206" y="178712"/>
                    <a:pt x="2128624" y="173863"/>
                  </a:cubicBezTo>
                  <a:cubicBezTo>
                    <a:pt x="2117653" y="165782"/>
                    <a:pt x="2106683" y="154468"/>
                    <a:pt x="2086936" y="154468"/>
                  </a:cubicBezTo>
                  <a:cubicBezTo>
                    <a:pt x="2082548" y="154468"/>
                    <a:pt x="2078159" y="148003"/>
                    <a:pt x="2075965" y="149620"/>
                  </a:cubicBezTo>
                  <a:cubicBezTo>
                    <a:pt x="2067189" y="151236"/>
                    <a:pt x="2067189" y="148003"/>
                    <a:pt x="2062801" y="144771"/>
                  </a:cubicBezTo>
                  <a:cubicBezTo>
                    <a:pt x="2058413" y="141538"/>
                    <a:pt x="2051830" y="138306"/>
                    <a:pt x="2047442" y="133457"/>
                  </a:cubicBezTo>
                  <a:cubicBezTo>
                    <a:pt x="2040860" y="126992"/>
                    <a:pt x="2034277" y="118911"/>
                    <a:pt x="2027695" y="112446"/>
                  </a:cubicBezTo>
                  <a:cubicBezTo>
                    <a:pt x="2021113" y="105981"/>
                    <a:pt x="2016725" y="97899"/>
                    <a:pt x="2010142" y="91434"/>
                  </a:cubicBezTo>
                  <a:cubicBezTo>
                    <a:pt x="2007948" y="89818"/>
                    <a:pt x="2001366" y="88202"/>
                    <a:pt x="1999172" y="89818"/>
                  </a:cubicBezTo>
                  <a:lnTo>
                    <a:pt x="1972843" y="99516"/>
                  </a:lnTo>
                  <a:cubicBezTo>
                    <a:pt x="1968454" y="101132"/>
                    <a:pt x="1966260" y="104364"/>
                    <a:pt x="1964066" y="107597"/>
                  </a:cubicBezTo>
                  <a:lnTo>
                    <a:pt x="1961872" y="105981"/>
                  </a:lnTo>
                  <a:cubicBezTo>
                    <a:pt x="1964066" y="101132"/>
                    <a:pt x="1966260" y="96283"/>
                    <a:pt x="1968454" y="94667"/>
                  </a:cubicBezTo>
                  <a:lnTo>
                    <a:pt x="1942125" y="89818"/>
                  </a:lnTo>
                  <a:cubicBezTo>
                    <a:pt x="1935543" y="88202"/>
                    <a:pt x="1924572" y="88202"/>
                    <a:pt x="1920184" y="88202"/>
                  </a:cubicBezTo>
                  <a:lnTo>
                    <a:pt x="1885079" y="88202"/>
                  </a:lnTo>
                  <a:cubicBezTo>
                    <a:pt x="1871914" y="88202"/>
                    <a:pt x="1860944" y="86585"/>
                    <a:pt x="1847779" y="88202"/>
                  </a:cubicBezTo>
                  <a:cubicBezTo>
                    <a:pt x="1839003" y="89818"/>
                    <a:pt x="1832420" y="86585"/>
                    <a:pt x="1825838" y="83353"/>
                  </a:cubicBezTo>
                  <a:cubicBezTo>
                    <a:pt x="1808285" y="73655"/>
                    <a:pt x="1790732" y="62342"/>
                    <a:pt x="1766597" y="67190"/>
                  </a:cubicBezTo>
                  <a:cubicBezTo>
                    <a:pt x="1764403" y="67190"/>
                    <a:pt x="1760015" y="65574"/>
                    <a:pt x="1757821" y="63958"/>
                  </a:cubicBezTo>
                  <a:cubicBezTo>
                    <a:pt x="1751238" y="62342"/>
                    <a:pt x="1746850" y="59109"/>
                    <a:pt x="1738074" y="55877"/>
                  </a:cubicBezTo>
                  <a:cubicBezTo>
                    <a:pt x="1738074" y="60725"/>
                    <a:pt x="1738074" y="62342"/>
                    <a:pt x="1740268" y="65574"/>
                  </a:cubicBezTo>
                  <a:cubicBezTo>
                    <a:pt x="1735880" y="68807"/>
                    <a:pt x="1733686" y="67190"/>
                    <a:pt x="1731492" y="65574"/>
                  </a:cubicBezTo>
                  <a:cubicBezTo>
                    <a:pt x="1729298" y="67190"/>
                    <a:pt x="1727103" y="70423"/>
                    <a:pt x="1724909" y="70423"/>
                  </a:cubicBezTo>
                  <a:cubicBezTo>
                    <a:pt x="1713939" y="73655"/>
                    <a:pt x="1702968" y="75272"/>
                    <a:pt x="1691998" y="78504"/>
                  </a:cubicBezTo>
                  <a:cubicBezTo>
                    <a:pt x="1687610" y="80120"/>
                    <a:pt x="1683221" y="81737"/>
                    <a:pt x="1681027" y="83353"/>
                  </a:cubicBezTo>
                  <a:cubicBezTo>
                    <a:pt x="1672251" y="88202"/>
                    <a:pt x="1665669" y="96283"/>
                    <a:pt x="1650310" y="94667"/>
                  </a:cubicBezTo>
                  <a:cubicBezTo>
                    <a:pt x="1648116" y="94667"/>
                    <a:pt x="1643728" y="97899"/>
                    <a:pt x="1639339" y="97899"/>
                  </a:cubicBezTo>
                  <a:cubicBezTo>
                    <a:pt x="1634951" y="99516"/>
                    <a:pt x="1628369" y="99516"/>
                    <a:pt x="1623981" y="101132"/>
                  </a:cubicBezTo>
                  <a:lnTo>
                    <a:pt x="1619592" y="101132"/>
                  </a:lnTo>
                  <a:cubicBezTo>
                    <a:pt x="1606428" y="104364"/>
                    <a:pt x="1595457" y="107597"/>
                    <a:pt x="1582293" y="109213"/>
                  </a:cubicBezTo>
                  <a:lnTo>
                    <a:pt x="1573516" y="109213"/>
                  </a:lnTo>
                  <a:cubicBezTo>
                    <a:pt x="1562546" y="109213"/>
                    <a:pt x="1553769" y="107597"/>
                    <a:pt x="1542799" y="107597"/>
                  </a:cubicBezTo>
                  <a:cubicBezTo>
                    <a:pt x="1531828" y="107597"/>
                    <a:pt x="1520858" y="110829"/>
                    <a:pt x="1509887" y="110829"/>
                  </a:cubicBezTo>
                  <a:cubicBezTo>
                    <a:pt x="1496723" y="110829"/>
                    <a:pt x="1481364" y="110829"/>
                    <a:pt x="1470394" y="104364"/>
                  </a:cubicBezTo>
                  <a:cubicBezTo>
                    <a:pt x="1468199" y="102748"/>
                    <a:pt x="1461617" y="102748"/>
                    <a:pt x="1457229" y="104364"/>
                  </a:cubicBezTo>
                  <a:cubicBezTo>
                    <a:pt x="1441870" y="105981"/>
                    <a:pt x="1426512" y="107597"/>
                    <a:pt x="1413347" y="110829"/>
                  </a:cubicBezTo>
                  <a:cubicBezTo>
                    <a:pt x="1400182" y="114062"/>
                    <a:pt x="1393600" y="110829"/>
                    <a:pt x="1389212" y="102748"/>
                  </a:cubicBezTo>
                  <a:cubicBezTo>
                    <a:pt x="1387018" y="99516"/>
                    <a:pt x="1382630" y="96283"/>
                    <a:pt x="1378241" y="93051"/>
                  </a:cubicBezTo>
                  <a:cubicBezTo>
                    <a:pt x="1371659" y="89818"/>
                    <a:pt x="1365077" y="84969"/>
                    <a:pt x="1358494" y="84969"/>
                  </a:cubicBezTo>
                  <a:cubicBezTo>
                    <a:pt x="1343136" y="84969"/>
                    <a:pt x="1334359" y="78504"/>
                    <a:pt x="1323389" y="73655"/>
                  </a:cubicBezTo>
                  <a:cubicBezTo>
                    <a:pt x="1305836" y="65574"/>
                    <a:pt x="1290477" y="55877"/>
                    <a:pt x="1268536" y="57493"/>
                  </a:cubicBezTo>
                  <a:lnTo>
                    <a:pt x="1268536" y="49412"/>
                  </a:lnTo>
                  <a:cubicBezTo>
                    <a:pt x="1272924" y="49412"/>
                    <a:pt x="1277313" y="49412"/>
                    <a:pt x="1281701" y="47795"/>
                  </a:cubicBezTo>
                  <a:cubicBezTo>
                    <a:pt x="1275119" y="44563"/>
                    <a:pt x="1275119" y="39714"/>
                    <a:pt x="1270730" y="36481"/>
                  </a:cubicBezTo>
                  <a:cubicBezTo>
                    <a:pt x="1261954" y="31633"/>
                    <a:pt x="1253178" y="30016"/>
                    <a:pt x="1244401" y="26784"/>
                  </a:cubicBezTo>
                  <a:cubicBezTo>
                    <a:pt x="1237819" y="25168"/>
                    <a:pt x="1229042" y="25168"/>
                    <a:pt x="1233431" y="33249"/>
                  </a:cubicBezTo>
                  <a:cubicBezTo>
                    <a:pt x="1222460" y="34865"/>
                    <a:pt x="1213684" y="34865"/>
                    <a:pt x="1209296" y="38098"/>
                  </a:cubicBezTo>
                  <a:cubicBezTo>
                    <a:pt x="1200519" y="42946"/>
                    <a:pt x="1191743" y="39714"/>
                    <a:pt x="1185160" y="36481"/>
                  </a:cubicBezTo>
                  <a:cubicBezTo>
                    <a:pt x="1180772" y="34865"/>
                    <a:pt x="1176384" y="33249"/>
                    <a:pt x="1171996" y="34865"/>
                  </a:cubicBezTo>
                  <a:cubicBezTo>
                    <a:pt x="1145667" y="44563"/>
                    <a:pt x="1119337" y="39714"/>
                    <a:pt x="1093008" y="39714"/>
                  </a:cubicBezTo>
                  <a:cubicBezTo>
                    <a:pt x="1088620" y="39714"/>
                    <a:pt x="1084232" y="38098"/>
                    <a:pt x="1077649" y="38098"/>
                  </a:cubicBezTo>
                  <a:cubicBezTo>
                    <a:pt x="1068873" y="36481"/>
                    <a:pt x="1062291" y="33249"/>
                    <a:pt x="1053514" y="31633"/>
                  </a:cubicBezTo>
                  <a:cubicBezTo>
                    <a:pt x="1044738" y="30016"/>
                    <a:pt x="1033767" y="28400"/>
                    <a:pt x="1024991" y="26784"/>
                  </a:cubicBezTo>
                  <a:lnTo>
                    <a:pt x="1018409" y="26784"/>
                  </a:lnTo>
                  <a:cubicBezTo>
                    <a:pt x="1003050" y="26784"/>
                    <a:pt x="987691" y="28400"/>
                    <a:pt x="974527" y="28400"/>
                  </a:cubicBezTo>
                  <a:cubicBezTo>
                    <a:pt x="963556" y="28400"/>
                    <a:pt x="952586" y="25168"/>
                    <a:pt x="939421" y="23551"/>
                  </a:cubicBezTo>
                  <a:cubicBezTo>
                    <a:pt x="937227" y="10621"/>
                    <a:pt x="919674" y="13854"/>
                    <a:pt x="908704" y="7389"/>
                  </a:cubicBezTo>
                  <a:cubicBezTo>
                    <a:pt x="906510" y="5773"/>
                    <a:pt x="902121" y="7389"/>
                    <a:pt x="899927" y="7389"/>
                  </a:cubicBezTo>
                  <a:cubicBezTo>
                    <a:pt x="886763" y="5773"/>
                    <a:pt x="877986" y="10621"/>
                    <a:pt x="873598" y="18703"/>
                  </a:cubicBezTo>
                  <a:cubicBezTo>
                    <a:pt x="867016" y="26784"/>
                    <a:pt x="849463" y="30016"/>
                    <a:pt x="856045" y="42946"/>
                  </a:cubicBezTo>
                  <a:cubicBezTo>
                    <a:pt x="858239" y="44563"/>
                    <a:pt x="862628" y="46179"/>
                    <a:pt x="864822" y="49412"/>
                  </a:cubicBezTo>
                  <a:cubicBezTo>
                    <a:pt x="864822" y="54260"/>
                    <a:pt x="862628" y="57493"/>
                    <a:pt x="856045" y="55877"/>
                  </a:cubicBezTo>
                  <a:cubicBezTo>
                    <a:pt x="853851" y="55877"/>
                    <a:pt x="851657" y="59109"/>
                    <a:pt x="849463" y="60725"/>
                  </a:cubicBezTo>
                  <a:cubicBezTo>
                    <a:pt x="847269" y="62342"/>
                    <a:pt x="847269" y="65574"/>
                    <a:pt x="845075" y="65574"/>
                  </a:cubicBezTo>
                  <a:cubicBezTo>
                    <a:pt x="831910" y="68807"/>
                    <a:pt x="823134" y="76888"/>
                    <a:pt x="807775" y="75272"/>
                  </a:cubicBezTo>
                  <a:lnTo>
                    <a:pt x="803387" y="75272"/>
                  </a:lnTo>
                  <a:cubicBezTo>
                    <a:pt x="790222" y="83353"/>
                    <a:pt x="777058" y="81737"/>
                    <a:pt x="761699" y="80120"/>
                  </a:cubicBezTo>
                  <a:cubicBezTo>
                    <a:pt x="755116" y="78504"/>
                    <a:pt x="746340" y="80120"/>
                    <a:pt x="737564" y="80120"/>
                  </a:cubicBezTo>
                  <a:cubicBezTo>
                    <a:pt x="730981" y="80120"/>
                    <a:pt x="724399" y="80120"/>
                    <a:pt x="717817" y="76888"/>
                  </a:cubicBezTo>
                  <a:cubicBezTo>
                    <a:pt x="709040" y="73655"/>
                    <a:pt x="700264" y="68807"/>
                    <a:pt x="691488" y="65574"/>
                  </a:cubicBezTo>
                  <a:cubicBezTo>
                    <a:pt x="682711" y="62342"/>
                    <a:pt x="671741" y="62342"/>
                    <a:pt x="671741" y="51028"/>
                  </a:cubicBezTo>
                  <a:cubicBezTo>
                    <a:pt x="671741" y="49412"/>
                    <a:pt x="667353" y="47795"/>
                    <a:pt x="667353" y="46179"/>
                  </a:cubicBezTo>
                  <a:cubicBezTo>
                    <a:pt x="651994" y="55877"/>
                    <a:pt x="638829" y="63958"/>
                    <a:pt x="625665" y="72039"/>
                  </a:cubicBezTo>
                  <a:cubicBezTo>
                    <a:pt x="619082" y="76888"/>
                    <a:pt x="610306" y="83353"/>
                    <a:pt x="614694" y="91434"/>
                  </a:cubicBezTo>
                  <a:cubicBezTo>
                    <a:pt x="614694" y="93051"/>
                    <a:pt x="612500" y="94667"/>
                    <a:pt x="612500" y="96283"/>
                  </a:cubicBezTo>
                  <a:cubicBezTo>
                    <a:pt x="610306" y="99516"/>
                    <a:pt x="608112" y="102748"/>
                    <a:pt x="603724" y="104364"/>
                  </a:cubicBezTo>
                  <a:cubicBezTo>
                    <a:pt x="599335" y="109213"/>
                    <a:pt x="594947" y="114062"/>
                    <a:pt x="590559" y="120527"/>
                  </a:cubicBezTo>
                  <a:lnTo>
                    <a:pt x="577394" y="130224"/>
                  </a:lnTo>
                  <a:cubicBezTo>
                    <a:pt x="573006" y="135073"/>
                    <a:pt x="568618" y="139922"/>
                    <a:pt x="562036" y="143155"/>
                  </a:cubicBezTo>
                  <a:cubicBezTo>
                    <a:pt x="546677" y="152852"/>
                    <a:pt x="531318" y="162550"/>
                    <a:pt x="513765" y="172247"/>
                  </a:cubicBezTo>
                  <a:cubicBezTo>
                    <a:pt x="504989" y="178712"/>
                    <a:pt x="494019" y="183561"/>
                    <a:pt x="485242" y="190026"/>
                  </a:cubicBezTo>
                  <a:cubicBezTo>
                    <a:pt x="469883" y="199724"/>
                    <a:pt x="452331" y="207805"/>
                    <a:pt x="443554" y="222351"/>
                  </a:cubicBezTo>
                  <a:cubicBezTo>
                    <a:pt x="443554" y="223967"/>
                    <a:pt x="439166" y="225584"/>
                    <a:pt x="436972" y="227200"/>
                  </a:cubicBezTo>
                  <a:cubicBezTo>
                    <a:pt x="426001" y="233665"/>
                    <a:pt x="408449" y="233665"/>
                    <a:pt x="408449" y="246595"/>
                  </a:cubicBezTo>
                  <a:cubicBezTo>
                    <a:pt x="390896" y="246595"/>
                    <a:pt x="382119" y="256293"/>
                    <a:pt x="373343" y="264374"/>
                  </a:cubicBezTo>
                  <a:cubicBezTo>
                    <a:pt x="366761" y="270839"/>
                    <a:pt x="360178" y="278920"/>
                    <a:pt x="351402" y="283769"/>
                  </a:cubicBezTo>
                  <a:cubicBezTo>
                    <a:pt x="342626" y="287002"/>
                    <a:pt x="331655" y="285385"/>
                    <a:pt x="320685" y="285385"/>
                  </a:cubicBezTo>
                  <a:cubicBezTo>
                    <a:pt x="316296" y="285385"/>
                    <a:pt x="311908" y="285385"/>
                    <a:pt x="311908" y="287002"/>
                  </a:cubicBezTo>
                  <a:cubicBezTo>
                    <a:pt x="303132" y="293467"/>
                    <a:pt x="292161" y="298315"/>
                    <a:pt x="285579" y="306397"/>
                  </a:cubicBezTo>
                  <a:cubicBezTo>
                    <a:pt x="278997" y="314478"/>
                    <a:pt x="272414" y="319327"/>
                    <a:pt x="261444" y="320943"/>
                  </a:cubicBezTo>
                  <a:cubicBezTo>
                    <a:pt x="250473" y="322559"/>
                    <a:pt x="239503" y="330641"/>
                    <a:pt x="224144" y="325792"/>
                  </a:cubicBezTo>
                  <a:cubicBezTo>
                    <a:pt x="210979" y="322559"/>
                    <a:pt x="195621" y="325792"/>
                    <a:pt x="186844" y="319327"/>
                  </a:cubicBezTo>
                  <a:cubicBezTo>
                    <a:pt x="169292" y="320943"/>
                    <a:pt x="156127" y="324176"/>
                    <a:pt x="140768" y="325792"/>
                  </a:cubicBezTo>
                  <a:cubicBezTo>
                    <a:pt x="123215" y="329024"/>
                    <a:pt x="103469" y="327408"/>
                    <a:pt x="88110" y="337106"/>
                  </a:cubicBezTo>
                  <a:cubicBezTo>
                    <a:pt x="74945" y="345187"/>
                    <a:pt x="63975" y="353268"/>
                    <a:pt x="44228" y="351652"/>
                  </a:cubicBezTo>
                  <a:cubicBezTo>
                    <a:pt x="46422" y="361349"/>
                    <a:pt x="48616" y="369431"/>
                    <a:pt x="50810" y="379128"/>
                  </a:cubicBezTo>
                  <a:cubicBezTo>
                    <a:pt x="55198" y="404988"/>
                    <a:pt x="59586" y="430849"/>
                    <a:pt x="61781" y="456709"/>
                  </a:cubicBezTo>
                  <a:cubicBezTo>
                    <a:pt x="68363" y="489034"/>
                    <a:pt x="70557" y="519743"/>
                    <a:pt x="66169" y="550452"/>
                  </a:cubicBezTo>
                  <a:cubicBezTo>
                    <a:pt x="61781" y="594091"/>
                    <a:pt x="42034" y="2087514"/>
                    <a:pt x="22287" y="2127921"/>
                  </a:cubicBezTo>
                  <a:lnTo>
                    <a:pt x="2540" y="2161862"/>
                  </a:lnTo>
                  <a:cubicBezTo>
                    <a:pt x="0" y="2169943"/>
                    <a:pt x="4734" y="2174792"/>
                    <a:pt x="15704" y="2176408"/>
                  </a:cubicBezTo>
                  <a:cubicBezTo>
                    <a:pt x="28869" y="2178025"/>
                    <a:pt x="33257" y="2184490"/>
                    <a:pt x="37645" y="2192571"/>
                  </a:cubicBezTo>
                  <a:cubicBezTo>
                    <a:pt x="42034" y="2205501"/>
                    <a:pt x="35451" y="2218431"/>
                    <a:pt x="44228" y="2231361"/>
                  </a:cubicBezTo>
                  <a:cubicBezTo>
                    <a:pt x="48616" y="2237826"/>
                    <a:pt x="44228" y="2249140"/>
                    <a:pt x="42034" y="2258838"/>
                  </a:cubicBezTo>
                  <a:cubicBezTo>
                    <a:pt x="39840" y="2271767"/>
                    <a:pt x="44228" y="2284698"/>
                    <a:pt x="50810" y="2296011"/>
                  </a:cubicBezTo>
                  <a:cubicBezTo>
                    <a:pt x="66169" y="2315407"/>
                    <a:pt x="68363" y="2338034"/>
                    <a:pt x="68363" y="2359046"/>
                  </a:cubicBezTo>
                  <a:cubicBezTo>
                    <a:pt x="68363" y="2363894"/>
                    <a:pt x="70557" y="2368743"/>
                    <a:pt x="72751" y="2371976"/>
                  </a:cubicBezTo>
                  <a:cubicBezTo>
                    <a:pt x="77139" y="2375208"/>
                    <a:pt x="85916" y="2378441"/>
                    <a:pt x="94692" y="2380057"/>
                  </a:cubicBezTo>
                  <a:lnTo>
                    <a:pt x="147351" y="2399452"/>
                  </a:lnTo>
                  <a:cubicBezTo>
                    <a:pt x="171486" y="2409149"/>
                    <a:pt x="191233" y="2407533"/>
                    <a:pt x="213174" y="2396219"/>
                  </a:cubicBezTo>
                  <a:cubicBezTo>
                    <a:pt x="215368" y="2394603"/>
                    <a:pt x="221950" y="2392987"/>
                    <a:pt x="224144" y="2392987"/>
                  </a:cubicBezTo>
                  <a:cubicBezTo>
                    <a:pt x="239503" y="2394603"/>
                    <a:pt x="254861" y="2394603"/>
                    <a:pt x="268026" y="2404301"/>
                  </a:cubicBezTo>
                  <a:cubicBezTo>
                    <a:pt x="283385" y="2413998"/>
                    <a:pt x="305326" y="2420464"/>
                    <a:pt x="322879" y="2428545"/>
                  </a:cubicBezTo>
                  <a:cubicBezTo>
                    <a:pt x="333849" y="2433393"/>
                    <a:pt x="347014" y="2439858"/>
                    <a:pt x="353596" y="2446323"/>
                  </a:cubicBezTo>
                  <a:cubicBezTo>
                    <a:pt x="357984" y="2449556"/>
                    <a:pt x="362372" y="2452789"/>
                    <a:pt x="366761" y="2454405"/>
                  </a:cubicBezTo>
                  <a:cubicBezTo>
                    <a:pt x="390896" y="2460870"/>
                    <a:pt x="404060" y="2477033"/>
                    <a:pt x="419419" y="2489962"/>
                  </a:cubicBezTo>
                  <a:cubicBezTo>
                    <a:pt x="432584" y="2501276"/>
                    <a:pt x="450137" y="2507741"/>
                    <a:pt x="469883" y="2509358"/>
                  </a:cubicBezTo>
                  <a:cubicBezTo>
                    <a:pt x="491824" y="2512590"/>
                    <a:pt x="513765" y="2514206"/>
                    <a:pt x="535706" y="2517439"/>
                  </a:cubicBezTo>
                  <a:cubicBezTo>
                    <a:pt x="544483" y="2519055"/>
                    <a:pt x="555453" y="2520671"/>
                    <a:pt x="564230" y="2523904"/>
                  </a:cubicBezTo>
                  <a:cubicBezTo>
                    <a:pt x="575200" y="2527136"/>
                    <a:pt x="586171" y="2527136"/>
                    <a:pt x="594947" y="2531985"/>
                  </a:cubicBezTo>
                  <a:cubicBezTo>
                    <a:pt x="608112" y="2540067"/>
                    <a:pt x="621276" y="2544915"/>
                    <a:pt x="638829" y="2541683"/>
                  </a:cubicBezTo>
                  <a:cubicBezTo>
                    <a:pt x="645412" y="2540067"/>
                    <a:pt x="654188" y="2543299"/>
                    <a:pt x="660770" y="2544915"/>
                  </a:cubicBezTo>
                  <a:cubicBezTo>
                    <a:pt x="662964" y="2544915"/>
                    <a:pt x="665158" y="2546531"/>
                    <a:pt x="667353" y="2546531"/>
                  </a:cubicBezTo>
                  <a:cubicBezTo>
                    <a:pt x="691488" y="2548148"/>
                    <a:pt x="713429" y="2544915"/>
                    <a:pt x="735370" y="2541683"/>
                  </a:cubicBezTo>
                  <a:cubicBezTo>
                    <a:pt x="744146" y="2540067"/>
                    <a:pt x="752922" y="2538450"/>
                    <a:pt x="761699" y="2535218"/>
                  </a:cubicBezTo>
                  <a:cubicBezTo>
                    <a:pt x="785834" y="2527136"/>
                    <a:pt x="809969" y="2519055"/>
                    <a:pt x="831910" y="2509358"/>
                  </a:cubicBezTo>
                  <a:cubicBezTo>
                    <a:pt x="847269" y="2502892"/>
                    <a:pt x="862628" y="2496428"/>
                    <a:pt x="880180" y="2502892"/>
                  </a:cubicBezTo>
                  <a:lnTo>
                    <a:pt x="888957" y="2502892"/>
                  </a:lnTo>
                  <a:cubicBezTo>
                    <a:pt x="904315" y="2502892"/>
                    <a:pt x="919674" y="2501276"/>
                    <a:pt x="932839" y="2499660"/>
                  </a:cubicBezTo>
                  <a:cubicBezTo>
                    <a:pt x="935033" y="2499660"/>
                    <a:pt x="939421" y="2499660"/>
                    <a:pt x="939421" y="2498044"/>
                  </a:cubicBezTo>
                  <a:cubicBezTo>
                    <a:pt x="946003" y="2491579"/>
                    <a:pt x="956974" y="2491579"/>
                    <a:pt x="967944" y="2489962"/>
                  </a:cubicBezTo>
                  <a:cubicBezTo>
                    <a:pt x="985497" y="2488346"/>
                    <a:pt x="1003050" y="2488346"/>
                    <a:pt x="1016215" y="2480265"/>
                  </a:cubicBezTo>
                  <a:cubicBezTo>
                    <a:pt x="1029379" y="2473800"/>
                    <a:pt x="1042544" y="2472184"/>
                    <a:pt x="1057903" y="2470567"/>
                  </a:cubicBezTo>
                  <a:cubicBezTo>
                    <a:pt x="1060097" y="2470567"/>
                    <a:pt x="1064485" y="2468951"/>
                    <a:pt x="1066679" y="2468951"/>
                  </a:cubicBezTo>
                  <a:cubicBezTo>
                    <a:pt x="1077649" y="2467335"/>
                    <a:pt x="1088620" y="2462486"/>
                    <a:pt x="1097396" y="2464102"/>
                  </a:cubicBezTo>
                  <a:cubicBezTo>
                    <a:pt x="1117143" y="2467335"/>
                    <a:pt x="1125920" y="2462486"/>
                    <a:pt x="1139084" y="2449556"/>
                  </a:cubicBezTo>
                  <a:cubicBezTo>
                    <a:pt x="1141278" y="2446323"/>
                    <a:pt x="1147861" y="2444707"/>
                    <a:pt x="1152249" y="2443091"/>
                  </a:cubicBezTo>
                  <a:cubicBezTo>
                    <a:pt x="1163219" y="2441475"/>
                    <a:pt x="1174190" y="2443091"/>
                    <a:pt x="1185160" y="2441475"/>
                  </a:cubicBezTo>
                  <a:cubicBezTo>
                    <a:pt x="1191743" y="2441475"/>
                    <a:pt x="1198325" y="2436626"/>
                    <a:pt x="1202713" y="2436626"/>
                  </a:cubicBezTo>
                  <a:cubicBezTo>
                    <a:pt x="1220266" y="2438242"/>
                    <a:pt x="1240013" y="2433393"/>
                    <a:pt x="1255372" y="2441475"/>
                  </a:cubicBezTo>
                  <a:cubicBezTo>
                    <a:pt x="1257566" y="2443091"/>
                    <a:pt x="1261954" y="2443091"/>
                    <a:pt x="1266342" y="2443091"/>
                  </a:cubicBezTo>
                  <a:cubicBezTo>
                    <a:pt x="1294865" y="2444707"/>
                    <a:pt x="1319001" y="2451172"/>
                    <a:pt x="1338747" y="2464102"/>
                  </a:cubicBezTo>
                  <a:cubicBezTo>
                    <a:pt x="1345330" y="2468951"/>
                    <a:pt x="1354106" y="2472184"/>
                    <a:pt x="1360688" y="2475416"/>
                  </a:cubicBezTo>
                  <a:cubicBezTo>
                    <a:pt x="1367271" y="2478649"/>
                    <a:pt x="1376047" y="2478649"/>
                    <a:pt x="1382630" y="2480265"/>
                  </a:cubicBezTo>
                  <a:cubicBezTo>
                    <a:pt x="1389212" y="2481881"/>
                    <a:pt x="1393600" y="2483497"/>
                    <a:pt x="1400182" y="2483497"/>
                  </a:cubicBezTo>
                  <a:cubicBezTo>
                    <a:pt x="1411153" y="2483497"/>
                    <a:pt x="1419929" y="2486730"/>
                    <a:pt x="1426512" y="2493195"/>
                  </a:cubicBezTo>
                  <a:cubicBezTo>
                    <a:pt x="1428706" y="2494811"/>
                    <a:pt x="1430900" y="2496428"/>
                    <a:pt x="1433094" y="2499660"/>
                  </a:cubicBezTo>
                  <a:cubicBezTo>
                    <a:pt x="1430900" y="2504509"/>
                    <a:pt x="1444064" y="2517439"/>
                    <a:pt x="1452841" y="2517439"/>
                  </a:cubicBezTo>
                  <a:cubicBezTo>
                    <a:pt x="1468199" y="2517439"/>
                    <a:pt x="1483558" y="2520671"/>
                    <a:pt x="1496723" y="2528753"/>
                  </a:cubicBezTo>
                  <a:cubicBezTo>
                    <a:pt x="1498917" y="2530369"/>
                    <a:pt x="1503305" y="2530369"/>
                    <a:pt x="1507693" y="2528753"/>
                  </a:cubicBezTo>
                  <a:cubicBezTo>
                    <a:pt x="1514276" y="2527136"/>
                    <a:pt x="1518664" y="2527136"/>
                    <a:pt x="1523052" y="2531985"/>
                  </a:cubicBezTo>
                  <a:cubicBezTo>
                    <a:pt x="1525246" y="2533602"/>
                    <a:pt x="1534022" y="2533602"/>
                    <a:pt x="1538411" y="2533602"/>
                  </a:cubicBezTo>
                  <a:cubicBezTo>
                    <a:pt x="1549381" y="2533602"/>
                    <a:pt x="1562546" y="2531985"/>
                    <a:pt x="1573516" y="2533602"/>
                  </a:cubicBezTo>
                  <a:cubicBezTo>
                    <a:pt x="1593263" y="2535218"/>
                    <a:pt x="1610816" y="2536834"/>
                    <a:pt x="1630563" y="2540067"/>
                  </a:cubicBezTo>
                  <a:cubicBezTo>
                    <a:pt x="1634951" y="2540067"/>
                    <a:pt x="1639339" y="2541683"/>
                    <a:pt x="1641534" y="2543299"/>
                  </a:cubicBezTo>
                  <a:cubicBezTo>
                    <a:pt x="1645922" y="2551380"/>
                    <a:pt x="1656892" y="2551380"/>
                    <a:pt x="1663474" y="2552997"/>
                  </a:cubicBezTo>
                  <a:cubicBezTo>
                    <a:pt x="1670057" y="2554613"/>
                    <a:pt x="1678833" y="2556229"/>
                    <a:pt x="1683221" y="2556229"/>
                  </a:cubicBezTo>
                  <a:cubicBezTo>
                    <a:pt x="1685416" y="2554613"/>
                    <a:pt x="1689804" y="2552997"/>
                    <a:pt x="1694192" y="2549764"/>
                  </a:cubicBezTo>
                  <a:cubicBezTo>
                    <a:pt x="1685416" y="2549764"/>
                    <a:pt x="1681027" y="2551380"/>
                    <a:pt x="1676639" y="2551380"/>
                  </a:cubicBezTo>
                  <a:cubicBezTo>
                    <a:pt x="1685416" y="2543299"/>
                    <a:pt x="1694192" y="2541683"/>
                    <a:pt x="1705162" y="2546531"/>
                  </a:cubicBezTo>
                  <a:cubicBezTo>
                    <a:pt x="1718327" y="2554613"/>
                    <a:pt x="1729298" y="2554613"/>
                    <a:pt x="1744656" y="2546531"/>
                  </a:cubicBezTo>
                  <a:lnTo>
                    <a:pt x="1757821" y="2541683"/>
                  </a:lnTo>
                  <a:lnTo>
                    <a:pt x="1757821" y="2533602"/>
                  </a:lnTo>
                  <a:cubicBezTo>
                    <a:pt x="1764403" y="2535218"/>
                    <a:pt x="1770985" y="2538450"/>
                    <a:pt x="1775374" y="2538450"/>
                  </a:cubicBezTo>
                  <a:cubicBezTo>
                    <a:pt x="1788538" y="2533602"/>
                    <a:pt x="1801703" y="2528753"/>
                    <a:pt x="1812673" y="2522288"/>
                  </a:cubicBezTo>
                  <a:cubicBezTo>
                    <a:pt x="1825838" y="2515823"/>
                    <a:pt x="1836808" y="2507741"/>
                    <a:pt x="1847779" y="2501276"/>
                  </a:cubicBezTo>
                  <a:cubicBezTo>
                    <a:pt x="1849973" y="2501276"/>
                    <a:pt x="1849973" y="2499660"/>
                    <a:pt x="1852167" y="2499660"/>
                  </a:cubicBezTo>
                  <a:cubicBezTo>
                    <a:pt x="1867526" y="2496428"/>
                    <a:pt x="1880690" y="2494811"/>
                    <a:pt x="1896049" y="2491579"/>
                  </a:cubicBezTo>
                  <a:cubicBezTo>
                    <a:pt x="1904826" y="2489962"/>
                    <a:pt x="1911408" y="2486730"/>
                    <a:pt x="1920184" y="2485114"/>
                  </a:cubicBezTo>
                  <a:cubicBezTo>
                    <a:pt x="1926767" y="2483497"/>
                    <a:pt x="1931155" y="2483497"/>
                    <a:pt x="1937737" y="2481881"/>
                  </a:cubicBezTo>
                  <a:lnTo>
                    <a:pt x="1959678" y="2481881"/>
                  </a:lnTo>
                  <a:cubicBezTo>
                    <a:pt x="1964066" y="2481881"/>
                    <a:pt x="1970649" y="2481881"/>
                    <a:pt x="1975037" y="2480265"/>
                  </a:cubicBezTo>
                  <a:cubicBezTo>
                    <a:pt x="1977231" y="2477033"/>
                    <a:pt x="1981619" y="2472184"/>
                    <a:pt x="1983813" y="2472184"/>
                  </a:cubicBezTo>
                  <a:cubicBezTo>
                    <a:pt x="1990395" y="2472184"/>
                    <a:pt x="1994784" y="2475416"/>
                    <a:pt x="2001366" y="2477033"/>
                  </a:cubicBezTo>
                  <a:cubicBezTo>
                    <a:pt x="2003560" y="2477033"/>
                    <a:pt x="2003560" y="2478649"/>
                    <a:pt x="2003560" y="2480265"/>
                  </a:cubicBezTo>
                  <a:cubicBezTo>
                    <a:pt x="2012337" y="2486730"/>
                    <a:pt x="2018919" y="2494811"/>
                    <a:pt x="2027695" y="2501276"/>
                  </a:cubicBezTo>
                  <a:cubicBezTo>
                    <a:pt x="2038666" y="2509358"/>
                    <a:pt x="2049636" y="2509358"/>
                    <a:pt x="2056219" y="2504509"/>
                  </a:cubicBezTo>
                  <a:cubicBezTo>
                    <a:pt x="2067189" y="2498044"/>
                    <a:pt x="2075965" y="2493195"/>
                    <a:pt x="2091324" y="2496428"/>
                  </a:cubicBezTo>
                  <a:cubicBezTo>
                    <a:pt x="2093518" y="2496428"/>
                    <a:pt x="2097906" y="2498044"/>
                    <a:pt x="2100101" y="2496428"/>
                  </a:cubicBezTo>
                  <a:cubicBezTo>
                    <a:pt x="2111071" y="2493195"/>
                    <a:pt x="2124236" y="2489962"/>
                    <a:pt x="2135206" y="2485114"/>
                  </a:cubicBezTo>
                  <a:cubicBezTo>
                    <a:pt x="2141788" y="2483497"/>
                    <a:pt x="2150565" y="2483497"/>
                    <a:pt x="2152759" y="2480265"/>
                  </a:cubicBezTo>
                  <a:cubicBezTo>
                    <a:pt x="2159341" y="2470567"/>
                    <a:pt x="2170312" y="2465719"/>
                    <a:pt x="2181282" y="2459254"/>
                  </a:cubicBezTo>
                  <a:cubicBezTo>
                    <a:pt x="2187865" y="2454405"/>
                    <a:pt x="2194447" y="2447940"/>
                    <a:pt x="2201029" y="2446323"/>
                  </a:cubicBezTo>
                  <a:cubicBezTo>
                    <a:pt x="2216388" y="2443091"/>
                    <a:pt x="2227358" y="2433393"/>
                    <a:pt x="2240523" y="2426928"/>
                  </a:cubicBezTo>
                  <a:cubicBezTo>
                    <a:pt x="2251494" y="2422080"/>
                    <a:pt x="2258076" y="2412382"/>
                    <a:pt x="2269046" y="2410766"/>
                  </a:cubicBezTo>
                  <a:cubicBezTo>
                    <a:pt x="2286599" y="2407533"/>
                    <a:pt x="2299764" y="2399452"/>
                    <a:pt x="2315122" y="2391371"/>
                  </a:cubicBezTo>
                  <a:cubicBezTo>
                    <a:pt x="2323899" y="2386522"/>
                    <a:pt x="2334870" y="2383289"/>
                    <a:pt x="2345840" y="2384906"/>
                  </a:cubicBezTo>
                  <a:cubicBezTo>
                    <a:pt x="2352422" y="2386522"/>
                    <a:pt x="2361199" y="2384906"/>
                    <a:pt x="2365587" y="2383289"/>
                  </a:cubicBezTo>
                  <a:cubicBezTo>
                    <a:pt x="2374363" y="2380057"/>
                    <a:pt x="2383140" y="2375208"/>
                    <a:pt x="2391916" y="2371976"/>
                  </a:cubicBezTo>
                  <a:cubicBezTo>
                    <a:pt x="2398498" y="2368743"/>
                    <a:pt x="2405081" y="2365510"/>
                    <a:pt x="2411663" y="2365510"/>
                  </a:cubicBezTo>
                  <a:cubicBezTo>
                    <a:pt x="2433604" y="2363894"/>
                    <a:pt x="2451157" y="2360662"/>
                    <a:pt x="2462127" y="2344499"/>
                  </a:cubicBezTo>
                  <a:cubicBezTo>
                    <a:pt x="2466516" y="2338034"/>
                    <a:pt x="2488456" y="2329953"/>
                    <a:pt x="2497233" y="2333185"/>
                  </a:cubicBezTo>
                  <a:cubicBezTo>
                    <a:pt x="2512592" y="2338034"/>
                    <a:pt x="2523562" y="2334802"/>
                    <a:pt x="2532338" y="2325104"/>
                  </a:cubicBezTo>
                  <a:cubicBezTo>
                    <a:pt x="2538921" y="2320255"/>
                    <a:pt x="2547697" y="2321871"/>
                    <a:pt x="2554280" y="2325104"/>
                  </a:cubicBezTo>
                  <a:cubicBezTo>
                    <a:pt x="2558668" y="2328336"/>
                    <a:pt x="2563056" y="2329953"/>
                    <a:pt x="2567444" y="2329953"/>
                  </a:cubicBezTo>
                  <a:cubicBezTo>
                    <a:pt x="2582803" y="2331569"/>
                    <a:pt x="2600356" y="2329953"/>
                    <a:pt x="2615714" y="2331569"/>
                  </a:cubicBezTo>
                  <a:cubicBezTo>
                    <a:pt x="2628879" y="2333185"/>
                    <a:pt x="2642044" y="2329953"/>
                    <a:pt x="2650820" y="2323488"/>
                  </a:cubicBezTo>
                  <a:cubicBezTo>
                    <a:pt x="2659596" y="2317023"/>
                    <a:pt x="2666179" y="2317023"/>
                    <a:pt x="2679343" y="2320255"/>
                  </a:cubicBezTo>
                  <a:cubicBezTo>
                    <a:pt x="2690314" y="2323488"/>
                    <a:pt x="2699090" y="2331569"/>
                    <a:pt x="2714449" y="2329953"/>
                  </a:cubicBezTo>
                  <a:cubicBezTo>
                    <a:pt x="2727614" y="2328336"/>
                    <a:pt x="2742972" y="2333185"/>
                    <a:pt x="2758331" y="2328336"/>
                  </a:cubicBezTo>
                  <a:lnTo>
                    <a:pt x="2767107" y="2328336"/>
                  </a:lnTo>
                  <a:cubicBezTo>
                    <a:pt x="2780272" y="2331569"/>
                    <a:pt x="2793437" y="2333185"/>
                    <a:pt x="2804407" y="2341267"/>
                  </a:cubicBezTo>
                  <a:cubicBezTo>
                    <a:pt x="2817571" y="2349348"/>
                    <a:pt x="2819766" y="2289546"/>
                    <a:pt x="2832931" y="2296011"/>
                  </a:cubicBezTo>
                  <a:cubicBezTo>
                    <a:pt x="2852677" y="2305709"/>
                    <a:pt x="2848289" y="2296011"/>
                    <a:pt x="2868036" y="2304093"/>
                  </a:cubicBezTo>
                  <a:cubicBezTo>
                    <a:pt x="2883395" y="2308941"/>
                    <a:pt x="2876813" y="2291163"/>
                    <a:pt x="2894365" y="2294395"/>
                  </a:cubicBezTo>
                  <a:cubicBezTo>
                    <a:pt x="2896559" y="2294395"/>
                    <a:pt x="2922888" y="2307325"/>
                    <a:pt x="2922888" y="2305709"/>
                  </a:cubicBezTo>
                  <a:cubicBezTo>
                    <a:pt x="2933859" y="2300860"/>
                    <a:pt x="2944829" y="2252372"/>
                    <a:pt x="2955800" y="2253989"/>
                  </a:cubicBezTo>
                  <a:cubicBezTo>
                    <a:pt x="2977741" y="2258838"/>
                    <a:pt x="2997488" y="2255605"/>
                    <a:pt x="3017235" y="2249140"/>
                  </a:cubicBezTo>
                  <a:cubicBezTo>
                    <a:pt x="3028205" y="2245908"/>
                    <a:pt x="3045758" y="2234594"/>
                    <a:pt x="3054535" y="2239442"/>
                  </a:cubicBezTo>
                  <a:cubicBezTo>
                    <a:pt x="3069893" y="2247524"/>
                    <a:pt x="3085252" y="2250756"/>
                    <a:pt x="3102805" y="2252372"/>
                  </a:cubicBezTo>
                  <a:cubicBezTo>
                    <a:pt x="3104999" y="2252372"/>
                    <a:pt x="3107193" y="2253989"/>
                    <a:pt x="3109387" y="2255605"/>
                  </a:cubicBezTo>
                  <a:cubicBezTo>
                    <a:pt x="3115969" y="2262070"/>
                    <a:pt x="3146687" y="2244291"/>
                    <a:pt x="3153269" y="2250756"/>
                  </a:cubicBezTo>
                  <a:cubicBezTo>
                    <a:pt x="3162046" y="2260454"/>
                    <a:pt x="3170822" y="2270151"/>
                    <a:pt x="3179598" y="2278233"/>
                  </a:cubicBezTo>
                  <a:cubicBezTo>
                    <a:pt x="3183987" y="2281465"/>
                    <a:pt x="3190569" y="2283081"/>
                    <a:pt x="3192763" y="2286314"/>
                  </a:cubicBezTo>
                  <a:cubicBezTo>
                    <a:pt x="3194957" y="2294395"/>
                    <a:pt x="3199345" y="2297628"/>
                    <a:pt x="3210316" y="2297628"/>
                  </a:cubicBezTo>
                  <a:cubicBezTo>
                    <a:pt x="3216898" y="2297628"/>
                    <a:pt x="3223480" y="2299244"/>
                    <a:pt x="3227869" y="2302477"/>
                  </a:cubicBezTo>
                  <a:cubicBezTo>
                    <a:pt x="3238839" y="2307325"/>
                    <a:pt x="3247616" y="2312174"/>
                    <a:pt x="3256392" y="2317023"/>
                  </a:cubicBezTo>
                  <a:cubicBezTo>
                    <a:pt x="3267362" y="2321871"/>
                    <a:pt x="3278333" y="2326720"/>
                    <a:pt x="3282721" y="2334802"/>
                  </a:cubicBezTo>
                  <a:cubicBezTo>
                    <a:pt x="3284915" y="2338034"/>
                    <a:pt x="3287109" y="2339650"/>
                    <a:pt x="3289303" y="2341267"/>
                  </a:cubicBezTo>
                  <a:cubicBezTo>
                    <a:pt x="3298080" y="2347732"/>
                    <a:pt x="3306856" y="2352580"/>
                    <a:pt x="3315633" y="2359046"/>
                  </a:cubicBezTo>
                  <a:cubicBezTo>
                    <a:pt x="3328797" y="2367127"/>
                    <a:pt x="3339768" y="2376824"/>
                    <a:pt x="3352932" y="2384906"/>
                  </a:cubicBezTo>
                  <a:cubicBezTo>
                    <a:pt x="3357320" y="2386522"/>
                    <a:pt x="3361709" y="2389754"/>
                    <a:pt x="3366097" y="2391371"/>
                  </a:cubicBezTo>
                  <a:cubicBezTo>
                    <a:pt x="3374873" y="2394603"/>
                    <a:pt x="3383650" y="2397836"/>
                    <a:pt x="3390232" y="2402685"/>
                  </a:cubicBezTo>
                  <a:cubicBezTo>
                    <a:pt x="3396815" y="2407533"/>
                    <a:pt x="3427532" y="2378441"/>
                    <a:pt x="3431920" y="2384906"/>
                  </a:cubicBezTo>
                  <a:cubicBezTo>
                    <a:pt x="3431920" y="2386522"/>
                    <a:pt x="3434114" y="2386522"/>
                    <a:pt x="3436308" y="2386522"/>
                  </a:cubicBezTo>
                  <a:cubicBezTo>
                    <a:pt x="3449473" y="2394603"/>
                    <a:pt x="3462637" y="2391371"/>
                    <a:pt x="3475802" y="2388138"/>
                  </a:cubicBezTo>
                  <a:cubicBezTo>
                    <a:pt x="3480191" y="2386522"/>
                    <a:pt x="3484579" y="2384906"/>
                    <a:pt x="3486772" y="2386522"/>
                  </a:cubicBezTo>
                  <a:cubicBezTo>
                    <a:pt x="3502131" y="2391371"/>
                    <a:pt x="3513102" y="2402685"/>
                    <a:pt x="3532849" y="2404301"/>
                  </a:cubicBezTo>
                  <a:cubicBezTo>
                    <a:pt x="3532849" y="2404301"/>
                    <a:pt x="3535043" y="2404301"/>
                    <a:pt x="3535043" y="2405917"/>
                  </a:cubicBezTo>
                  <a:cubicBezTo>
                    <a:pt x="3539431" y="2415615"/>
                    <a:pt x="3552595" y="2415615"/>
                    <a:pt x="3563566" y="2417231"/>
                  </a:cubicBezTo>
                  <a:cubicBezTo>
                    <a:pt x="3570148" y="2417231"/>
                    <a:pt x="3576731" y="2418847"/>
                    <a:pt x="3581119" y="2420464"/>
                  </a:cubicBezTo>
                  <a:cubicBezTo>
                    <a:pt x="3594284" y="2425312"/>
                    <a:pt x="3607448" y="2431777"/>
                    <a:pt x="3622807" y="2435010"/>
                  </a:cubicBezTo>
                  <a:cubicBezTo>
                    <a:pt x="3642554" y="2439858"/>
                    <a:pt x="3662300" y="2443091"/>
                    <a:pt x="3677659" y="2451172"/>
                  </a:cubicBezTo>
                  <a:cubicBezTo>
                    <a:pt x="3679854" y="2451172"/>
                    <a:pt x="3682048" y="2451172"/>
                    <a:pt x="3682048" y="2452789"/>
                  </a:cubicBezTo>
                  <a:cubicBezTo>
                    <a:pt x="3688630" y="2456021"/>
                    <a:pt x="3699600" y="2457637"/>
                    <a:pt x="3703988" y="2462486"/>
                  </a:cubicBezTo>
                  <a:cubicBezTo>
                    <a:pt x="3710571" y="2472184"/>
                    <a:pt x="3728123" y="2470567"/>
                    <a:pt x="3736900" y="2478649"/>
                  </a:cubicBezTo>
                  <a:lnTo>
                    <a:pt x="3739094" y="2478649"/>
                  </a:lnTo>
                  <a:cubicBezTo>
                    <a:pt x="3747871" y="2478649"/>
                    <a:pt x="3756647" y="2480265"/>
                    <a:pt x="3767618" y="2480265"/>
                  </a:cubicBezTo>
                  <a:cubicBezTo>
                    <a:pt x="3772006" y="2478649"/>
                    <a:pt x="3778588" y="2475416"/>
                    <a:pt x="3782976" y="2475416"/>
                  </a:cubicBezTo>
                  <a:cubicBezTo>
                    <a:pt x="3802723" y="2480265"/>
                    <a:pt x="3822470" y="2480265"/>
                    <a:pt x="3835635" y="2467335"/>
                  </a:cubicBezTo>
                  <a:cubicBezTo>
                    <a:pt x="3837829" y="2465719"/>
                    <a:pt x="3842217" y="2465719"/>
                    <a:pt x="3846605" y="2465719"/>
                  </a:cubicBezTo>
                  <a:lnTo>
                    <a:pt x="3864158" y="2465719"/>
                  </a:lnTo>
                  <a:cubicBezTo>
                    <a:pt x="3883905" y="2462486"/>
                    <a:pt x="3901458" y="2459254"/>
                    <a:pt x="3921204" y="2457637"/>
                  </a:cubicBezTo>
                  <a:cubicBezTo>
                    <a:pt x="3929981" y="2456021"/>
                    <a:pt x="3940952" y="2459254"/>
                    <a:pt x="3949728" y="2460870"/>
                  </a:cubicBezTo>
                  <a:cubicBezTo>
                    <a:pt x="3958504" y="2462486"/>
                    <a:pt x="3967281" y="2462486"/>
                    <a:pt x="3976057" y="2462486"/>
                  </a:cubicBezTo>
                  <a:cubicBezTo>
                    <a:pt x="3987027" y="2462486"/>
                    <a:pt x="3995804" y="2459254"/>
                    <a:pt x="4006775" y="2459254"/>
                  </a:cubicBezTo>
                  <a:cubicBezTo>
                    <a:pt x="4015551" y="2457637"/>
                    <a:pt x="4026522" y="2457637"/>
                    <a:pt x="4035298" y="2456021"/>
                  </a:cubicBezTo>
                  <a:cubicBezTo>
                    <a:pt x="4055045" y="2452789"/>
                    <a:pt x="4072598" y="2449556"/>
                    <a:pt x="4092345" y="2447940"/>
                  </a:cubicBezTo>
                  <a:cubicBezTo>
                    <a:pt x="4105509" y="2392987"/>
                    <a:pt x="4103315" y="2328336"/>
                    <a:pt x="4103315" y="2262070"/>
                  </a:cubicBezTo>
                  <a:close/>
                </a:path>
              </a:pathLst>
            </a:custGeom>
            <a:blipFill>
              <a:blip r:embed="rId2"/>
              <a:stretch>
                <a:fillRect t="-39335" b="-393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153711" y="8562744"/>
            <a:ext cx="9980579" cy="695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2"/>
              </a:lnSpc>
            </a:pPr>
            <a:r>
              <a:rPr lang="en-US" sz="4115">
                <a:solidFill>
                  <a:srgbClr val="262324"/>
                </a:solidFill>
                <a:latin typeface="Canva Sans Bold"/>
              </a:rPr>
              <a:t>Thapathali Campus,Kathmandu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17960" y="165161"/>
            <a:ext cx="12052081" cy="9956678"/>
          </a:xfrm>
          <a:custGeom>
            <a:avLst/>
            <a:gdLst/>
            <a:ahLst/>
            <a:cxnLst/>
            <a:rect l="l" t="t" r="r" b="b"/>
            <a:pathLst>
              <a:path w="12052081" h="9956678">
                <a:moveTo>
                  <a:pt x="0" y="0"/>
                </a:moveTo>
                <a:lnTo>
                  <a:pt x="12052080" y="0"/>
                </a:lnTo>
                <a:lnTo>
                  <a:pt x="12052080" y="9956678"/>
                </a:lnTo>
                <a:lnTo>
                  <a:pt x="0" y="9956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55574" y="396527"/>
            <a:ext cx="12376852" cy="7722858"/>
            <a:chOff x="0" y="0"/>
            <a:chExt cx="4102969" cy="2560154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4105509" cy="2556229"/>
            </a:xfrm>
            <a:custGeom>
              <a:avLst/>
              <a:gdLst/>
              <a:ahLst/>
              <a:cxnLst/>
              <a:rect l="l" t="t" r="r" b="b"/>
              <a:pathLst>
                <a:path w="4105509" h="2556229">
                  <a:moveTo>
                    <a:pt x="4103315" y="2262070"/>
                  </a:moveTo>
                  <a:cubicBezTo>
                    <a:pt x="4101121" y="1623648"/>
                    <a:pt x="4074791" y="760565"/>
                    <a:pt x="4074791" y="123759"/>
                  </a:cubicBezTo>
                  <a:cubicBezTo>
                    <a:pt x="4074791" y="114062"/>
                    <a:pt x="4076986" y="104364"/>
                    <a:pt x="4076986" y="96283"/>
                  </a:cubicBezTo>
                  <a:cubicBezTo>
                    <a:pt x="4074791" y="94667"/>
                    <a:pt x="4072598" y="94667"/>
                    <a:pt x="4070403" y="93051"/>
                  </a:cubicBezTo>
                  <a:cubicBezTo>
                    <a:pt x="4070403" y="93051"/>
                    <a:pt x="4068209" y="94667"/>
                    <a:pt x="4068209" y="96283"/>
                  </a:cubicBezTo>
                  <a:cubicBezTo>
                    <a:pt x="4063821" y="104364"/>
                    <a:pt x="4055045" y="104364"/>
                    <a:pt x="4046268" y="104364"/>
                  </a:cubicBezTo>
                  <a:cubicBezTo>
                    <a:pt x="4035298" y="102748"/>
                    <a:pt x="4024327" y="94667"/>
                    <a:pt x="4011163" y="97899"/>
                  </a:cubicBezTo>
                  <a:cubicBezTo>
                    <a:pt x="4006775" y="99516"/>
                    <a:pt x="3997998" y="96283"/>
                    <a:pt x="3995804" y="93051"/>
                  </a:cubicBezTo>
                  <a:cubicBezTo>
                    <a:pt x="3989222" y="86585"/>
                    <a:pt x="3980445" y="86585"/>
                    <a:pt x="3971669" y="89818"/>
                  </a:cubicBezTo>
                  <a:cubicBezTo>
                    <a:pt x="3967281" y="91434"/>
                    <a:pt x="3962892" y="89818"/>
                    <a:pt x="3958504" y="89818"/>
                  </a:cubicBezTo>
                  <a:cubicBezTo>
                    <a:pt x="3951922" y="89818"/>
                    <a:pt x="3943146" y="88202"/>
                    <a:pt x="3936563" y="86585"/>
                  </a:cubicBezTo>
                  <a:cubicBezTo>
                    <a:pt x="3934369" y="86585"/>
                    <a:pt x="3929981" y="84969"/>
                    <a:pt x="3927787" y="84969"/>
                  </a:cubicBezTo>
                  <a:cubicBezTo>
                    <a:pt x="3921204" y="83353"/>
                    <a:pt x="3914622" y="78504"/>
                    <a:pt x="3908040" y="84969"/>
                  </a:cubicBezTo>
                  <a:cubicBezTo>
                    <a:pt x="3908040" y="84969"/>
                    <a:pt x="3903651" y="84969"/>
                    <a:pt x="3901458" y="83353"/>
                  </a:cubicBezTo>
                  <a:cubicBezTo>
                    <a:pt x="3899263" y="80120"/>
                    <a:pt x="3897070" y="75272"/>
                    <a:pt x="3894875" y="72039"/>
                  </a:cubicBezTo>
                  <a:cubicBezTo>
                    <a:pt x="3890487" y="67190"/>
                    <a:pt x="3890487" y="59109"/>
                    <a:pt x="3883905" y="55877"/>
                  </a:cubicBezTo>
                  <a:cubicBezTo>
                    <a:pt x="3879517" y="54260"/>
                    <a:pt x="3877322" y="52644"/>
                    <a:pt x="3875128" y="49412"/>
                  </a:cubicBezTo>
                  <a:cubicBezTo>
                    <a:pt x="3875128" y="47795"/>
                    <a:pt x="3870740" y="46179"/>
                    <a:pt x="3870740" y="44563"/>
                  </a:cubicBezTo>
                  <a:lnTo>
                    <a:pt x="3864158" y="39714"/>
                  </a:lnTo>
                  <a:cubicBezTo>
                    <a:pt x="3861964" y="36481"/>
                    <a:pt x="3859770" y="31633"/>
                    <a:pt x="3855382" y="30016"/>
                  </a:cubicBezTo>
                  <a:cubicBezTo>
                    <a:pt x="3846605" y="25168"/>
                    <a:pt x="3844411" y="18703"/>
                    <a:pt x="3848799" y="10621"/>
                  </a:cubicBezTo>
                  <a:cubicBezTo>
                    <a:pt x="3842217" y="9005"/>
                    <a:pt x="3837829" y="5773"/>
                    <a:pt x="3831247" y="5773"/>
                  </a:cubicBezTo>
                  <a:cubicBezTo>
                    <a:pt x="3804917" y="7389"/>
                    <a:pt x="3776394" y="10621"/>
                    <a:pt x="3750064" y="12238"/>
                  </a:cubicBezTo>
                  <a:cubicBezTo>
                    <a:pt x="3745676" y="12238"/>
                    <a:pt x="3739094" y="13854"/>
                    <a:pt x="3736900" y="15470"/>
                  </a:cubicBezTo>
                  <a:cubicBezTo>
                    <a:pt x="3719347" y="23551"/>
                    <a:pt x="3701794" y="17086"/>
                    <a:pt x="3684242" y="15470"/>
                  </a:cubicBezTo>
                  <a:cubicBezTo>
                    <a:pt x="3671077" y="15470"/>
                    <a:pt x="3657912" y="10621"/>
                    <a:pt x="3644748" y="9005"/>
                  </a:cubicBezTo>
                  <a:cubicBezTo>
                    <a:pt x="3629389" y="7389"/>
                    <a:pt x="3616224" y="9005"/>
                    <a:pt x="3600866" y="7389"/>
                  </a:cubicBezTo>
                  <a:cubicBezTo>
                    <a:pt x="3598672" y="7389"/>
                    <a:pt x="3596478" y="5773"/>
                    <a:pt x="3594284" y="4156"/>
                  </a:cubicBezTo>
                  <a:cubicBezTo>
                    <a:pt x="3589895" y="0"/>
                    <a:pt x="3581119" y="1270"/>
                    <a:pt x="3576731" y="2540"/>
                  </a:cubicBezTo>
                  <a:cubicBezTo>
                    <a:pt x="3570148" y="5773"/>
                    <a:pt x="3567955" y="10621"/>
                    <a:pt x="3563566" y="15470"/>
                  </a:cubicBezTo>
                  <a:cubicBezTo>
                    <a:pt x="3552595" y="17086"/>
                    <a:pt x="3537237" y="18703"/>
                    <a:pt x="3526266" y="23551"/>
                  </a:cubicBezTo>
                  <a:cubicBezTo>
                    <a:pt x="3517490" y="26784"/>
                    <a:pt x="3513102" y="28400"/>
                    <a:pt x="3506520" y="25168"/>
                  </a:cubicBezTo>
                  <a:lnTo>
                    <a:pt x="3504325" y="26784"/>
                  </a:lnTo>
                  <a:cubicBezTo>
                    <a:pt x="3508714" y="30016"/>
                    <a:pt x="3510908" y="34865"/>
                    <a:pt x="3515296" y="38098"/>
                  </a:cubicBezTo>
                  <a:cubicBezTo>
                    <a:pt x="3508714" y="39714"/>
                    <a:pt x="3499937" y="42946"/>
                    <a:pt x="3495549" y="41330"/>
                  </a:cubicBezTo>
                  <a:cubicBezTo>
                    <a:pt x="3484579" y="39714"/>
                    <a:pt x="3480191" y="42946"/>
                    <a:pt x="3471414" y="46179"/>
                  </a:cubicBezTo>
                  <a:cubicBezTo>
                    <a:pt x="3462637" y="51028"/>
                    <a:pt x="3451667" y="54260"/>
                    <a:pt x="3442890" y="57493"/>
                  </a:cubicBezTo>
                  <a:cubicBezTo>
                    <a:pt x="3440696" y="57493"/>
                    <a:pt x="3438502" y="57493"/>
                    <a:pt x="3436308" y="55877"/>
                  </a:cubicBezTo>
                  <a:cubicBezTo>
                    <a:pt x="3434114" y="55877"/>
                    <a:pt x="3431920" y="54260"/>
                    <a:pt x="3431920" y="54260"/>
                  </a:cubicBezTo>
                  <a:cubicBezTo>
                    <a:pt x="3420949" y="57493"/>
                    <a:pt x="3409979" y="60725"/>
                    <a:pt x="3399008" y="57493"/>
                  </a:cubicBezTo>
                  <a:cubicBezTo>
                    <a:pt x="3396815" y="57493"/>
                    <a:pt x="3396815" y="59109"/>
                    <a:pt x="3394620" y="59109"/>
                  </a:cubicBezTo>
                  <a:cubicBezTo>
                    <a:pt x="3381456" y="62342"/>
                    <a:pt x="3372679" y="73655"/>
                    <a:pt x="3355126" y="73655"/>
                  </a:cubicBezTo>
                  <a:cubicBezTo>
                    <a:pt x="3341962" y="73655"/>
                    <a:pt x="3328797" y="81737"/>
                    <a:pt x="3315633" y="81737"/>
                  </a:cubicBezTo>
                  <a:cubicBezTo>
                    <a:pt x="3300274" y="83353"/>
                    <a:pt x="3287109" y="86585"/>
                    <a:pt x="3273945" y="91434"/>
                  </a:cubicBezTo>
                  <a:cubicBezTo>
                    <a:pt x="3269556" y="93051"/>
                    <a:pt x="3265168" y="93051"/>
                    <a:pt x="3262974" y="93051"/>
                  </a:cubicBezTo>
                  <a:cubicBezTo>
                    <a:pt x="3252004" y="89818"/>
                    <a:pt x="3245421" y="94667"/>
                    <a:pt x="3241033" y="99516"/>
                  </a:cubicBezTo>
                  <a:cubicBezTo>
                    <a:pt x="3230063" y="110829"/>
                    <a:pt x="3212510" y="114062"/>
                    <a:pt x="3197151" y="117294"/>
                  </a:cubicBezTo>
                  <a:cubicBezTo>
                    <a:pt x="3177404" y="120527"/>
                    <a:pt x="3157657" y="122143"/>
                    <a:pt x="3137910" y="123759"/>
                  </a:cubicBezTo>
                  <a:cubicBezTo>
                    <a:pt x="3135716" y="123759"/>
                    <a:pt x="3133522" y="128608"/>
                    <a:pt x="3129134" y="130224"/>
                  </a:cubicBezTo>
                  <a:cubicBezTo>
                    <a:pt x="3126940" y="130224"/>
                    <a:pt x="3124746" y="128608"/>
                    <a:pt x="3124746" y="128608"/>
                  </a:cubicBezTo>
                  <a:cubicBezTo>
                    <a:pt x="3113775" y="138306"/>
                    <a:pt x="3107193" y="152852"/>
                    <a:pt x="3085252" y="151236"/>
                  </a:cubicBezTo>
                  <a:lnTo>
                    <a:pt x="3083058" y="151236"/>
                  </a:lnTo>
                  <a:cubicBezTo>
                    <a:pt x="3065505" y="159317"/>
                    <a:pt x="3047952" y="156085"/>
                    <a:pt x="3032593" y="152852"/>
                  </a:cubicBezTo>
                  <a:cubicBezTo>
                    <a:pt x="3028205" y="152852"/>
                    <a:pt x="3021623" y="149620"/>
                    <a:pt x="3019429" y="146387"/>
                  </a:cubicBezTo>
                  <a:cubicBezTo>
                    <a:pt x="3012847" y="136689"/>
                    <a:pt x="2995294" y="133457"/>
                    <a:pt x="2982129" y="136689"/>
                  </a:cubicBezTo>
                  <a:cubicBezTo>
                    <a:pt x="2971159" y="139922"/>
                    <a:pt x="2960188" y="141538"/>
                    <a:pt x="2949218" y="144771"/>
                  </a:cubicBezTo>
                  <a:cubicBezTo>
                    <a:pt x="2931665" y="148003"/>
                    <a:pt x="2916306" y="149620"/>
                    <a:pt x="2898754" y="143155"/>
                  </a:cubicBezTo>
                  <a:cubicBezTo>
                    <a:pt x="2881201" y="136689"/>
                    <a:pt x="2868036" y="141538"/>
                    <a:pt x="2859260" y="156085"/>
                  </a:cubicBezTo>
                  <a:cubicBezTo>
                    <a:pt x="2852677" y="165782"/>
                    <a:pt x="2835124" y="167398"/>
                    <a:pt x="2824154" y="159317"/>
                  </a:cubicBezTo>
                  <a:cubicBezTo>
                    <a:pt x="2817571" y="154468"/>
                    <a:pt x="2813183" y="156085"/>
                    <a:pt x="2806601" y="159317"/>
                  </a:cubicBezTo>
                  <a:lnTo>
                    <a:pt x="2793437" y="169015"/>
                  </a:lnTo>
                  <a:cubicBezTo>
                    <a:pt x="2791242" y="170631"/>
                    <a:pt x="2786854" y="170631"/>
                    <a:pt x="2784660" y="170631"/>
                  </a:cubicBezTo>
                  <a:lnTo>
                    <a:pt x="2771496" y="170631"/>
                  </a:lnTo>
                  <a:cubicBezTo>
                    <a:pt x="2762719" y="170631"/>
                    <a:pt x="2753943" y="169015"/>
                    <a:pt x="2745166" y="167398"/>
                  </a:cubicBezTo>
                  <a:cubicBezTo>
                    <a:pt x="2734196" y="165782"/>
                    <a:pt x="2725419" y="160933"/>
                    <a:pt x="2714449" y="159317"/>
                  </a:cubicBezTo>
                  <a:cubicBezTo>
                    <a:pt x="2696896" y="157701"/>
                    <a:pt x="2692508" y="146387"/>
                    <a:pt x="2685926" y="138306"/>
                  </a:cubicBezTo>
                  <a:cubicBezTo>
                    <a:pt x="2681537" y="133457"/>
                    <a:pt x="2672761" y="126992"/>
                    <a:pt x="2663985" y="128608"/>
                  </a:cubicBezTo>
                  <a:cubicBezTo>
                    <a:pt x="2655208" y="131841"/>
                    <a:pt x="2646432" y="128608"/>
                    <a:pt x="2639850" y="126992"/>
                  </a:cubicBezTo>
                  <a:cubicBezTo>
                    <a:pt x="2637655" y="126992"/>
                    <a:pt x="2633267" y="125376"/>
                    <a:pt x="2631073" y="125376"/>
                  </a:cubicBezTo>
                  <a:cubicBezTo>
                    <a:pt x="2615714" y="122143"/>
                    <a:pt x="2604744" y="128608"/>
                    <a:pt x="2593773" y="136689"/>
                  </a:cubicBezTo>
                  <a:lnTo>
                    <a:pt x="2584997" y="143155"/>
                  </a:lnTo>
                  <a:cubicBezTo>
                    <a:pt x="2582803" y="144771"/>
                    <a:pt x="2582803" y="148003"/>
                    <a:pt x="2580609" y="149620"/>
                  </a:cubicBezTo>
                  <a:cubicBezTo>
                    <a:pt x="2567444" y="157701"/>
                    <a:pt x="2554280" y="154468"/>
                    <a:pt x="2538921" y="149620"/>
                  </a:cubicBezTo>
                  <a:cubicBezTo>
                    <a:pt x="2525756" y="144771"/>
                    <a:pt x="2510398" y="149620"/>
                    <a:pt x="2506009" y="159317"/>
                  </a:cubicBezTo>
                  <a:cubicBezTo>
                    <a:pt x="2503815" y="165782"/>
                    <a:pt x="2501621" y="170631"/>
                    <a:pt x="2490651" y="173863"/>
                  </a:cubicBezTo>
                  <a:cubicBezTo>
                    <a:pt x="2479680" y="178712"/>
                    <a:pt x="2466516" y="181945"/>
                    <a:pt x="2464322" y="193259"/>
                  </a:cubicBezTo>
                  <a:cubicBezTo>
                    <a:pt x="2464322" y="194875"/>
                    <a:pt x="2462127" y="196491"/>
                    <a:pt x="2459933" y="196491"/>
                  </a:cubicBezTo>
                  <a:cubicBezTo>
                    <a:pt x="2453351" y="198107"/>
                    <a:pt x="2448963" y="199724"/>
                    <a:pt x="2442380" y="201340"/>
                  </a:cubicBezTo>
                  <a:lnTo>
                    <a:pt x="2422634" y="201340"/>
                  </a:lnTo>
                  <a:cubicBezTo>
                    <a:pt x="2409469" y="199724"/>
                    <a:pt x="2396304" y="196491"/>
                    <a:pt x="2383140" y="194875"/>
                  </a:cubicBezTo>
                  <a:cubicBezTo>
                    <a:pt x="2367781" y="193259"/>
                    <a:pt x="2354616" y="199724"/>
                    <a:pt x="2339258" y="201340"/>
                  </a:cubicBezTo>
                  <a:lnTo>
                    <a:pt x="2337064" y="202956"/>
                  </a:lnTo>
                  <a:cubicBezTo>
                    <a:pt x="2332675" y="207805"/>
                    <a:pt x="2326093" y="206189"/>
                    <a:pt x="2321705" y="202956"/>
                  </a:cubicBezTo>
                  <a:cubicBezTo>
                    <a:pt x="2312928" y="196491"/>
                    <a:pt x="2297570" y="194875"/>
                    <a:pt x="2286599" y="198107"/>
                  </a:cubicBezTo>
                  <a:cubicBezTo>
                    <a:pt x="2273435" y="202956"/>
                    <a:pt x="2260270" y="206189"/>
                    <a:pt x="2247105" y="209421"/>
                  </a:cubicBezTo>
                  <a:cubicBezTo>
                    <a:pt x="2242717" y="209421"/>
                    <a:pt x="2238329" y="207805"/>
                    <a:pt x="2236135" y="207805"/>
                  </a:cubicBezTo>
                  <a:cubicBezTo>
                    <a:pt x="2231747" y="207805"/>
                    <a:pt x="2225164" y="206189"/>
                    <a:pt x="2222970" y="207805"/>
                  </a:cubicBezTo>
                  <a:cubicBezTo>
                    <a:pt x="2205417" y="217502"/>
                    <a:pt x="2187865" y="214270"/>
                    <a:pt x="2172506" y="207805"/>
                  </a:cubicBezTo>
                  <a:cubicBezTo>
                    <a:pt x="2163729" y="204572"/>
                    <a:pt x="2150565" y="201340"/>
                    <a:pt x="2146177" y="191642"/>
                  </a:cubicBezTo>
                  <a:cubicBezTo>
                    <a:pt x="2143983" y="185177"/>
                    <a:pt x="2135206" y="178712"/>
                    <a:pt x="2128624" y="173863"/>
                  </a:cubicBezTo>
                  <a:cubicBezTo>
                    <a:pt x="2117653" y="165782"/>
                    <a:pt x="2106683" y="154468"/>
                    <a:pt x="2086936" y="154468"/>
                  </a:cubicBezTo>
                  <a:cubicBezTo>
                    <a:pt x="2082548" y="154468"/>
                    <a:pt x="2078159" y="148003"/>
                    <a:pt x="2075965" y="149620"/>
                  </a:cubicBezTo>
                  <a:cubicBezTo>
                    <a:pt x="2067189" y="151236"/>
                    <a:pt x="2067189" y="148003"/>
                    <a:pt x="2062801" y="144771"/>
                  </a:cubicBezTo>
                  <a:cubicBezTo>
                    <a:pt x="2058413" y="141538"/>
                    <a:pt x="2051830" y="138306"/>
                    <a:pt x="2047442" y="133457"/>
                  </a:cubicBezTo>
                  <a:cubicBezTo>
                    <a:pt x="2040860" y="126992"/>
                    <a:pt x="2034277" y="118911"/>
                    <a:pt x="2027695" y="112446"/>
                  </a:cubicBezTo>
                  <a:cubicBezTo>
                    <a:pt x="2021113" y="105981"/>
                    <a:pt x="2016725" y="97899"/>
                    <a:pt x="2010142" y="91434"/>
                  </a:cubicBezTo>
                  <a:cubicBezTo>
                    <a:pt x="2007948" y="89818"/>
                    <a:pt x="2001366" y="88202"/>
                    <a:pt x="1999172" y="89818"/>
                  </a:cubicBezTo>
                  <a:lnTo>
                    <a:pt x="1972843" y="99516"/>
                  </a:lnTo>
                  <a:cubicBezTo>
                    <a:pt x="1968454" y="101132"/>
                    <a:pt x="1966260" y="104364"/>
                    <a:pt x="1964066" y="107597"/>
                  </a:cubicBezTo>
                  <a:lnTo>
                    <a:pt x="1961872" y="105981"/>
                  </a:lnTo>
                  <a:cubicBezTo>
                    <a:pt x="1964066" y="101132"/>
                    <a:pt x="1966260" y="96283"/>
                    <a:pt x="1968454" y="94667"/>
                  </a:cubicBezTo>
                  <a:lnTo>
                    <a:pt x="1942125" y="89818"/>
                  </a:lnTo>
                  <a:cubicBezTo>
                    <a:pt x="1935543" y="88202"/>
                    <a:pt x="1924572" y="88202"/>
                    <a:pt x="1920184" y="88202"/>
                  </a:cubicBezTo>
                  <a:lnTo>
                    <a:pt x="1885079" y="88202"/>
                  </a:lnTo>
                  <a:cubicBezTo>
                    <a:pt x="1871914" y="88202"/>
                    <a:pt x="1860944" y="86585"/>
                    <a:pt x="1847779" y="88202"/>
                  </a:cubicBezTo>
                  <a:cubicBezTo>
                    <a:pt x="1839003" y="89818"/>
                    <a:pt x="1832420" y="86585"/>
                    <a:pt x="1825838" y="83353"/>
                  </a:cubicBezTo>
                  <a:cubicBezTo>
                    <a:pt x="1808285" y="73655"/>
                    <a:pt x="1790732" y="62342"/>
                    <a:pt x="1766597" y="67190"/>
                  </a:cubicBezTo>
                  <a:cubicBezTo>
                    <a:pt x="1764403" y="67190"/>
                    <a:pt x="1760015" y="65574"/>
                    <a:pt x="1757821" y="63958"/>
                  </a:cubicBezTo>
                  <a:cubicBezTo>
                    <a:pt x="1751238" y="62342"/>
                    <a:pt x="1746850" y="59109"/>
                    <a:pt x="1738074" y="55877"/>
                  </a:cubicBezTo>
                  <a:cubicBezTo>
                    <a:pt x="1738074" y="60725"/>
                    <a:pt x="1738074" y="62342"/>
                    <a:pt x="1740268" y="65574"/>
                  </a:cubicBezTo>
                  <a:cubicBezTo>
                    <a:pt x="1735880" y="68807"/>
                    <a:pt x="1733686" y="67190"/>
                    <a:pt x="1731492" y="65574"/>
                  </a:cubicBezTo>
                  <a:cubicBezTo>
                    <a:pt x="1729298" y="67190"/>
                    <a:pt x="1727103" y="70423"/>
                    <a:pt x="1724909" y="70423"/>
                  </a:cubicBezTo>
                  <a:cubicBezTo>
                    <a:pt x="1713939" y="73655"/>
                    <a:pt x="1702968" y="75272"/>
                    <a:pt x="1691998" y="78504"/>
                  </a:cubicBezTo>
                  <a:cubicBezTo>
                    <a:pt x="1687610" y="80120"/>
                    <a:pt x="1683221" y="81737"/>
                    <a:pt x="1681027" y="83353"/>
                  </a:cubicBezTo>
                  <a:cubicBezTo>
                    <a:pt x="1672251" y="88202"/>
                    <a:pt x="1665669" y="96283"/>
                    <a:pt x="1650310" y="94667"/>
                  </a:cubicBezTo>
                  <a:cubicBezTo>
                    <a:pt x="1648116" y="94667"/>
                    <a:pt x="1643728" y="97899"/>
                    <a:pt x="1639339" y="97899"/>
                  </a:cubicBezTo>
                  <a:cubicBezTo>
                    <a:pt x="1634951" y="99516"/>
                    <a:pt x="1628369" y="99516"/>
                    <a:pt x="1623981" y="101132"/>
                  </a:cubicBezTo>
                  <a:lnTo>
                    <a:pt x="1619592" y="101132"/>
                  </a:lnTo>
                  <a:cubicBezTo>
                    <a:pt x="1606428" y="104364"/>
                    <a:pt x="1595457" y="107597"/>
                    <a:pt x="1582293" y="109213"/>
                  </a:cubicBezTo>
                  <a:lnTo>
                    <a:pt x="1573516" y="109213"/>
                  </a:lnTo>
                  <a:cubicBezTo>
                    <a:pt x="1562546" y="109213"/>
                    <a:pt x="1553769" y="107597"/>
                    <a:pt x="1542799" y="107597"/>
                  </a:cubicBezTo>
                  <a:cubicBezTo>
                    <a:pt x="1531828" y="107597"/>
                    <a:pt x="1520858" y="110829"/>
                    <a:pt x="1509887" y="110829"/>
                  </a:cubicBezTo>
                  <a:cubicBezTo>
                    <a:pt x="1496723" y="110829"/>
                    <a:pt x="1481364" y="110829"/>
                    <a:pt x="1470394" y="104364"/>
                  </a:cubicBezTo>
                  <a:cubicBezTo>
                    <a:pt x="1468199" y="102748"/>
                    <a:pt x="1461617" y="102748"/>
                    <a:pt x="1457229" y="104364"/>
                  </a:cubicBezTo>
                  <a:cubicBezTo>
                    <a:pt x="1441870" y="105981"/>
                    <a:pt x="1426512" y="107597"/>
                    <a:pt x="1413347" y="110829"/>
                  </a:cubicBezTo>
                  <a:cubicBezTo>
                    <a:pt x="1400182" y="114062"/>
                    <a:pt x="1393600" y="110829"/>
                    <a:pt x="1389212" y="102748"/>
                  </a:cubicBezTo>
                  <a:cubicBezTo>
                    <a:pt x="1387018" y="99516"/>
                    <a:pt x="1382630" y="96283"/>
                    <a:pt x="1378241" y="93051"/>
                  </a:cubicBezTo>
                  <a:cubicBezTo>
                    <a:pt x="1371659" y="89818"/>
                    <a:pt x="1365077" y="84969"/>
                    <a:pt x="1358494" y="84969"/>
                  </a:cubicBezTo>
                  <a:cubicBezTo>
                    <a:pt x="1343136" y="84969"/>
                    <a:pt x="1334359" y="78504"/>
                    <a:pt x="1323389" y="73655"/>
                  </a:cubicBezTo>
                  <a:cubicBezTo>
                    <a:pt x="1305836" y="65574"/>
                    <a:pt x="1290477" y="55877"/>
                    <a:pt x="1268536" y="57493"/>
                  </a:cubicBezTo>
                  <a:lnTo>
                    <a:pt x="1268536" y="49412"/>
                  </a:lnTo>
                  <a:cubicBezTo>
                    <a:pt x="1272924" y="49412"/>
                    <a:pt x="1277313" y="49412"/>
                    <a:pt x="1281701" y="47795"/>
                  </a:cubicBezTo>
                  <a:cubicBezTo>
                    <a:pt x="1275119" y="44563"/>
                    <a:pt x="1275119" y="39714"/>
                    <a:pt x="1270730" y="36481"/>
                  </a:cubicBezTo>
                  <a:cubicBezTo>
                    <a:pt x="1261954" y="31633"/>
                    <a:pt x="1253178" y="30016"/>
                    <a:pt x="1244401" y="26784"/>
                  </a:cubicBezTo>
                  <a:cubicBezTo>
                    <a:pt x="1237819" y="25168"/>
                    <a:pt x="1229042" y="25168"/>
                    <a:pt x="1233431" y="33249"/>
                  </a:cubicBezTo>
                  <a:cubicBezTo>
                    <a:pt x="1222460" y="34865"/>
                    <a:pt x="1213684" y="34865"/>
                    <a:pt x="1209296" y="38098"/>
                  </a:cubicBezTo>
                  <a:cubicBezTo>
                    <a:pt x="1200519" y="42946"/>
                    <a:pt x="1191743" y="39714"/>
                    <a:pt x="1185160" y="36481"/>
                  </a:cubicBezTo>
                  <a:cubicBezTo>
                    <a:pt x="1180772" y="34865"/>
                    <a:pt x="1176384" y="33249"/>
                    <a:pt x="1171996" y="34865"/>
                  </a:cubicBezTo>
                  <a:cubicBezTo>
                    <a:pt x="1145667" y="44563"/>
                    <a:pt x="1119337" y="39714"/>
                    <a:pt x="1093008" y="39714"/>
                  </a:cubicBezTo>
                  <a:cubicBezTo>
                    <a:pt x="1088620" y="39714"/>
                    <a:pt x="1084232" y="38098"/>
                    <a:pt x="1077649" y="38098"/>
                  </a:cubicBezTo>
                  <a:cubicBezTo>
                    <a:pt x="1068873" y="36481"/>
                    <a:pt x="1062291" y="33249"/>
                    <a:pt x="1053514" y="31633"/>
                  </a:cubicBezTo>
                  <a:cubicBezTo>
                    <a:pt x="1044738" y="30016"/>
                    <a:pt x="1033767" y="28400"/>
                    <a:pt x="1024991" y="26784"/>
                  </a:cubicBezTo>
                  <a:lnTo>
                    <a:pt x="1018409" y="26784"/>
                  </a:lnTo>
                  <a:cubicBezTo>
                    <a:pt x="1003050" y="26784"/>
                    <a:pt x="987691" y="28400"/>
                    <a:pt x="974527" y="28400"/>
                  </a:cubicBezTo>
                  <a:cubicBezTo>
                    <a:pt x="963556" y="28400"/>
                    <a:pt x="952586" y="25168"/>
                    <a:pt x="939421" y="23551"/>
                  </a:cubicBezTo>
                  <a:cubicBezTo>
                    <a:pt x="937227" y="10621"/>
                    <a:pt x="919674" y="13854"/>
                    <a:pt x="908704" y="7389"/>
                  </a:cubicBezTo>
                  <a:cubicBezTo>
                    <a:pt x="906510" y="5773"/>
                    <a:pt x="902121" y="7389"/>
                    <a:pt x="899927" y="7389"/>
                  </a:cubicBezTo>
                  <a:cubicBezTo>
                    <a:pt x="886763" y="5773"/>
                    <a:pt x="877986" y="10621"/>
                    <a:pt x="873598" y="18703"/>
                  </a:cubicBezTo>
                  <a:cubicBezTo>
                    <a:pt x="867016" y="26784"/>
                    <a:pt x="849463" y="30016"/>
                    <a:pt x="856045" y="42946"/>
                  </a:cubicBezTo>
                  <a:cubicBezTo>
                    <a:pt x="858239" y="44563"/>
                    <a:pt x="862628" y="46179"/>
                    <a:pt x="864822" y="49412"/>
                  </a:cubicBezTo>
                  <a:cubicBezTo>
                    <a:pt x="864822" y="54260"/>
                    <a:pt x="862628" y="57493"/>
                    <a:pt x="856045" y="55877"/>
                  </a:cubicBezTo>
                  <a:cubicBezTo>
                    <a:pt x="853851" y="55877"/>
                    <a:pt x="851657" y="59109"/>
                    <a:pt x="849463" y="60725"/>
                  </a:cubicBezTo>
                  <a:cubicBezTo>
                    <a:pt x="847269" y="62342"/>
                    <a:pt x="847269" y="65574"/>
                    <a:pt x="845075" y="65574"/>
                  </a:cubicBezTo>
                  <a:cubicBezTo>
                    <a:pt x="831910" y="68807"/>
                    <a:pt x="823134" y="76888"/>
                    <a:pt x="807775" y="75272"/>
                  </a:cubicBezTo>
                  <a:lnTo>
                    <a:pt x="803387" y="75272"/>
                  </a:lnTo>
                  <a:cubicBezTo>
                    <a:pt x="790222" y="83353"/>
                    <a:pt x="777058" y="81737"/>
                    <a:pt x="761699" y="80120"/>
                  </a:cubicBezTo>
                  <a:cubicBezTo>
                    <a:pt x="755116" y="78504"/>
                    <a:pt x="746340" y="80120"/>
                    <a:pt x="737564" y="80120"/>
                  </a:cubicBezTo>
                  <a:cubicBezTo>
                    <a:pt x="730981" y="80120"/>
                    <a:pt x="724399" y="80120"/>
                    <a:pt x="717817" y="76888"/>
                  </a:cubicBezTo>
                  <a:cubicBezTo>
                    <a:pt x="709040" y="73655"/>
                    <a:pt x="700264" y="68807"/>
                    <a:pt x="691488" y="65574"/>
                  </a:cubicBezTo>
                  <a:cubicBezTo>
                    <a:pt x="682711" y="62342"/>
                    <a:pt x="671741" y="62342"/>
                    <a:pt x="671741" y="51028"/>
                  </a:cubicBezTo>
                  <a:cubicBezTo>
                    <a:pt x="671741" y="49412"/>
                    <a:pt x="667353" y="47795"/>
                    <a:pt x="667353" y="46179"/>
                  </a:cubicBezTo>
                  <a:cubicBezTo>
                    <a:pt x="651994" y="55877"/>
                    <a:pt x="638829" y="63958"/>
                    <a:pt x="625665" y="72039"/>
                  </a:cubicBezTo>
                  <a:cubicBezTo>
                    <a:pt x="619082" y="76888"/>
                    <a:pt x="610306" y="83353"/>
                    <a:pt x="614694" y="91434"/>
                  </a:cubicBezTo>
                  <a:cubicBezTo>
                    <a:pt x="614694" y="93051"/>
                    <a:pt x="612500" y="94667"/>
                    <a:pt x="612500" y="96283"/>
                  </a:cubicBezTo>
                  <a:cubicBezTo>
                    <a:pt x="610306" y="99516"/>
                    <a:pt x="608112" y="102748"/>
                    <a:pt x="603724" y="104364"/>
                  </a:cubicBezTo>
                  <a:cubicBezTo>
                    <a:pt x="599335" y="109213"/>
                    <a:pt x="594947" y="114062"/>
                    <a:pt x="590559" y="120527"/>
                  </a:cubicBezTo>
                  <a:lnTo>
                    <a:pt x="577394" y="130224"/>
                  </a:lnTo>
                  <a:cubicBezTo>
                    <a:pt x="573006" y="135073"/>
                    <a:pt x="568618" y="139922"/>
                    <a:pt x="562036" y="143155"/>
                  </a:cubicBezTo>
                  <a:cubicBezTo>
                    <a:pt x="546677" y="152852"/>
                    <a:pt x="531318" y="162550"/>
                    <a:pt x="513765" y="172247"/>
                  </a:cubicBezTo>
                  <a:cubicBezTo>
                    <a:pt x="504989" y="178712"/>
                    <a:pt x="494019" y="183561"/>
                    <a:pt x="485242" y="190026"/>
                  </a:cubicBezTo>
                  <a:cubicBezTo>
                    <a:pt x="469883" y="199724"/>
                    <a:pt x="452331" y="207805"/>
                    <a:pt x="443554" y="222351"/>
                  </a:cubicBezTo>
                  <a:cubicBezTo>
                    <a:pt x="443554" y="223967"/>
                    <a:pt x="439166" y="225584"/>
                    <a:pt x="436972" y="227200"/>
                  </a:cubicBezTo>
                  <a:cubicBezTo>
                    <a:pt x="426001" y="233665"/>
                    <a:pt x="408449" y="233665"/>
                    <a:pt x="408449" y="246595"/>
                  </a:cubicBezTo>
                  <a:cubicBezTo>
                    <a:pt x="390896" y="246595"/>
                    <a:pt x="382119" y="256293"/>
                    <a:pt x="373343" y="264374"/>
                  </a:cubicBezTo>
                  <a:cubicBezTo>
                    <a:pt x="366761" y="270839"/>
                    <a:pt x="360178" y="278920"/>
                    <a:pt x="351402" y="283769"/>
                  </a:cubicBezTo>
                  <a:cubicBezTo>
                    <a:pt x="342626" y="287002"/>
                    <a:pt x="331655" y="285385"/>
                    <a:pt x="320685" y="285385"/>
                  </a:cubicBezTo>
                  <a:cubicBezTo>
                    <a:pt x="316296" y="285385"/>
                    <a:pt x="311908" y="285385"/>
                    <a:pt x="311908" y="287002"/>
                  </a:cubicBezTo>
                  <a:cubicBezTo>
                    <a:pt x="303132" y="293467"/>
                    <a:pt x="292161" y="298315"/>
                    <a:pt x="285579" y="306397"/>
                  </a:cubicBezTo>
                  <a:cubicBezTo>
                    <a:pt x="278997" y="314478"/>
                    <a:pt x="272414" y="319327"/>
                    <a:pt x="261444" y="320943"/>
                  </a:cubicBezTo>
                  <a:cubicBezTo>
                    <a:pt x="250473" y="322559"/>
                    <a:pt x="239503" y="330641"/>
                    <a:pt x="224144" y="325792"/>
                  </a:cubicBezTo>
                  <a:cubicBezTo>
                    <a:pt x="210979" y="322559"/>
                    <a:pt x="195621" y="325792"/>
                    <a:pt x="186844" y="319327"/>
                  </a:cubicBezTo>
                  <a:cubicBezTo>
                    <a:pt x="169292" y="320943"/>
                    <a:pt x="156127" y="324176"/>
                    <a:pt x="140768" y="325792"/>
                  </a:cubicBezTo>
                  <a:cubicBezTo>
                    <a:pt x="123215" y="329024"/>
                    <a:pt x="103469" y="327408"/>
                    <a:pt x="88110" y="337106"/>
                  </a:cubicBezTo>
                  <a:cubicBezTo>
                    <a:pt x="74945" y="345187"/>
                    <a:pt x="63975" y="353268"/>
                    <a:pt x="44228" y="351652"/>
                  </a:cubicBezTo>
                  <a:cubicBezTo>
                    <a:pt x="46422" y="361349"/>
                    <a:pt x="48616" y="369431"/>
                    <a:pt x="50810" y="379128"/>
                  </a:cubicBezTo>
                  <a:cubicBezTo>
                    <a:pt x="55198" y="404988"/>
                    <a:pt x="59586" y="430849"/>
                    <a:pt x="61781" y="456709"/>
                  </a:cubicBezTo>
                  <a:cubicBezTo>
                    <a:pt x="68363" y="489034"/>
                    <a:pt x="70557" y="519743"/>
                    <a:pt x="66169" y="550452"/>
                  </a:cubicBezTo>
                  <a:cubicBezTo>
                    <a:pt x="61781" y="594091"/>
                    <a:pt x="42034" y="2087514"/>
                    <a:pt x="22287" y="2127921"/>
                  </a:cubicBezTo>
                  <a:lnTo>
                    <a:pt x="2540" y="2161862"/>
                  </a:lnTo>
                  <a:cubicBezTo>
                    <a:pt x="0" y="2169943"/>
                    <a:pt x="4734" y="2174792"/>
                    <a:pt x="15704" y="2176408"/>
                  </a:cubicBezTo>
                  <a:cubicBezTo>
                    <a:pt x="28869" y="2178025"/>
                    <a:pt x="33257" y="2184490"/>
                    <a:pt x="37645" y="2192571"/>
                  </a:cubicBezTo>
                  <a:cubicBezTo>
                    <a:pt x="42034" y="2205501"/>
                    <a:pt x="35451" y="2218431"/>
                    <a:pt x="44228" y="2231361"/>
                  </a:cubicBezTo>
                  <a:cubicBezTo>
                    <a:pt x="48616" y="2237826"/>
                    <a:pt x="44228" y="2249140"/>
                    <a:pt x="42034" y="2258838"/>
                  </a:cubicBezTo>
                  <a:cubicBezTo>
                    <a:pt x="39840" y="2271767"/>
                    <a:pt x="44228" y="2284698"/>
                    <a:pt x="50810" y="2296011"/>
                  </a:cubicBezTo>
                  <a:cubicBezTo>
                    <a:pt x="66169" y="2315407"/>
                    <a:pt x="68363" y="2338034"/>
                    <a:pt x="68363" y="2359046"/>
                  </a:cubicBezTo>
                  <a:cubicBezTo>
                    <a:pt x="68363" y="2363894"/>
                    <a:pt x="70557" y="2368743"/>
                    <a:pt x="72751" y="2371976"/>
                  </a:cubicBezTo>
                  <a:cubicBezTo>
                    <a:pt x="77139" y="2375208"/>
                    <a:pt x="85916" y="2378441"/>
                    <a:pt x="94692" y="2380057"/>
                  </a:cubicBezTo>
                  <a:lnTo>
                    <a:pt x="147351" y="2399452"/>
                  </a:lnTo>
                  <a:cubicBezTo>
                    <a:pt x="171486" y="2409149"/>
                    <a:pt x="191233" y="2407533"/>
                    <a:pt x="213174" y="2396219"/>
                  </a:cubicBezTo>
                  <a:cubicBezTo>
                    <a:pt x="215368" y="2394603"/>
                    <a:pt x="221950" y="2392987"/>
                    <a:pt x="224144" y="2392987"/>
                  </a:cubicBezTo>
                  <a:cubicBezTo>
                    <a:pt x="239503" y="2394603"/>
                    <a:pt x="254861" y="2394603"/>
                    <a:pt x="268026" y="2404301"/>
                  </a:cubicBezTo>
                  <a:cubicBezTo>
                    <a:pt x="283385" y="2413998"/>
                    <a:pt x="305326" y="2420464"/>
                    <a:pt x="322879" y="2428545"/>
                  </a:cubicBezTo>
                  <a:cubicBezTo>
                    <a:pt x="333849" y="2433393"/>
                    <a:pt x="347014" y="2439858"/>
                    <a:pt x="353596" y="2446323"/>
                  </a:cubicBezTo>
                  <a:cubicBezTo>
                    <a:pt x="357984" y="2449556"/>
                    <a:pt x="362372" y="2452789"/>
                    <a:pt x="366761" y="2454405"/>
                  </a:cubicBezTo>
                  <a:cubicBezTo>
                    <a:pt x="390896" y="2460870"/>
                    <a:pt x="404060" y="2477033"/>
                    <a:pt x="419419" y="2489962"/>
                  </a:cubicBezTo>
                  <a:cubicBezTo>
                    <a:pt x="432584" y="2501276"/>
                    <a:pt x="450137" y="2507741"/>
                    <a:pt x="469883" y="2509358"/>
                  </a:cubicBezTo>
                  <a:cubicBezTo>
                    <a:pt x="491824" y="2512590"/>
                    <a:pt x="513765" y="2514206"/>
                    <a:pt x="535706" y="2517439"/>
                  </a:cubicBezTo>
                  <a:cubicBezTo>
                    <a:pt x="544483" y="2519055"/>
                    <a:pt x="555453" y="2520671"/>
                    <a:pt x="564230" y="2523904"/>
                  </a:cubicBezTo>
                  <a:cubicBezTo>
                    <a:pt x="575200" y="2527136"/>
                    <a:pt x="586171" y="2527136"/>
                    <a:pt x="594947" y="2531985"/>
                  </a:cubicBezTo>
                  <a:cubicBezTo>
                    <a:pt x="608112" y="2540067"/>
                    <a:pt x="621276" y="2544915"/>
                    <a:pt x="638829" y="2541683"/>
                  </a:cubicBezTo>
                  <a:cubicBezTo>
                    <a:pt x="645412" y="2540067"/>
                    <a:pt x="654188" y="2543299"/>
                    <a:pt x="660770" y="2544915"/>
                  </a:cubicBezTo>
                  <a:cubicBezTo>
                    <a:pt x="662964" y="2544915"/>
                    <a:pt x="665158" y="2546531"/>
                    <a:pt x="667353" y="2546531"/>
                  </a:cubicBezTo>
                  <a:cubicBezTo>
                    <a:pt x="691488" y="2548148"/>
                    <a:pt x="713429" y="2544915"/>
                    <a:pt x="735370" y="2541683"/>
                  </a:cubicBezTo>
                  <a:cubicBezTo>
                    <a:pt x="744146" y="2540067"/>
                    <a:pt x="752922" y="2538450"/>
                    <a:pt x="761699" y="2535218"/>
                  </a:cubicBezTo>
                  <a:cubicBezTo>
                    <a:pt x="785834" y="2527136"/>
                    <a:pt x="809969" y="2519055"/>
                    <a:pt x="831910" y="2509358"/>
                  </a:cubicBezTo>
                  <a:cubicBezTo>
                    <a:pt x="847269" y="2502892"/>
                    <a:pt x="862628" y="2496428"/>
                    <a:pt x="880180" y="2502892"/>
                  </a:cubicBezTo>
                  <a:lnTo>
                    <a:pt x="888957" y="2502892"/>
                  </a:lnTo>
                  <a:cubicBezTo>
                    <a:pt x="904315" y="2502892"/>
                    <a:pt x="919674" y="2501276"/>
                    <a:pt x="932839" y="2499660"/>
                  </a:cubicBezTo>
                  <a:cubicBezTo>
                    <a:pt x="935033" y="2499660"/>
                    <a:pt x="939421" y="2499660"/>
                    <a:pt x="939421" y="2498044"/>
                  </a:cubicBezTo>
                  <a:cubicBezTo>
                    <a:pt x="946003" y="2491579"/>
                    <a:pt x="956974" y="2491579"/>
                    <a:pt x="967944" y="2489962"/>
                  </a:cubicBezTo>
                  <a:cubicBezTo>
                    <a:pt x="985497" y="2488346"/>
                    <a:pt x="1003050" y="2488346"/>
                    <a:pt x="1016215" y="2480265"/>
                  </a:cubicBezTo>
                  <a:cubicBezTo>
                    <a:pt x="1029379" y="2473800"/>
                    <a:pt x="1042544" y="2472184"/>
                    <a:pt x="1057903" y="2470567"/>
                  </a:cubicBezTo>
                  <a:cubicBezTo>
                    <a:pt x="1060097" y="2470567"/>
                    <a:pt x="1064485" y="2468951"/>
                    <a:pt x="1066679" y="2468951"/>
                  </a:cubicBezTo>
                  <a:cubicBezTo>
                    <a:pt x="1077649" y="2467335"/>
                    <a:pt x="1088620" y="2462486"/>
                    <a:pt x="1097396" y="2464102"/>
                  </a:cubicBezTo>
                  <a:cubicBezTo>
                    <a:pt x="1117143" y="2467335"/>
                    <a:pt x="1125920" y="2462486"/>
                    <a:pt x="1139084" y="2449556"/>
                  </a:cubicBezTo>
                  <a:cubicBezTo>
                    <a:pt x="1141278" y="2446323"/>
                    <a:pt x="1147861" y="2444707"/>
                    <a:pt x="1152249" y="2443091"/>
                  </a:cubicBezTo>
                  <a:cubicBezTo>
                    <a:pt x="1163219" y="2441475"/>
                    <a:pt x="1174190" y="2443091"/>
                    <a:pt x="1185160" y="2441475"/>
                  </a:cubicBezTo>
                  <a:cubicBezTo>
                    <a:pt x="1191743" y="2441475"/>
                    <a:pt x="1198325" y="2436626"/>
                    <a:pt x="1202713" y="2436626"/>
                  </a:cubicBezTo>
                  <a:cubicBezTo>
                    <a:pt x="1220266" y="2438242"/>
                    <a:pt x="1240013" y="2433393"/>
                    <a:pt x="1255372" y="2441475"/>
                  </a:cubicBezTo>
                  <a:cubicBezTo>
                    <a:pt x="1257566" y="2443091"/>
                    <a:pt x="1261954" y="2443091"/>
                    <a:pt x="1266342" y="2443091"/>
                  </a:cubicBezTo>
                  <a:cubicBezTo>
                    <a:pt x="1294865" y="2444707"/>
                    <a:pt x="1319001" y="2451172"/>
                    <a:pt x="1338747" y="2464102"/>
                  </a:cubicBezTo>
                  <a:cubicBezTo>
                    <a:pt x="1345330" y="2468951"/>
                    <a:pt x="1354106" y="2472184"/>
                    <a:pt x="1360688" y="2475416"/>
                  </a:cubicBezTo>
                  <a:cubicBezTo>
                    <a:pt x="1367271" y="2478649"/>
                    <a:pt x="1376047" y="2478649"/>
                    <a:pt x="1382630" y="2480265"/>
                  </a:cubicBezTo>
                  <a:cubicBezTo>
                    <a:pt x="1389212" y="2481881"/>
                    <a:pt x="1393600" y="2483497"/>
                    <a:pt x="1400182" y="2483497"/>
                  </a:cubicBezTo>
                  <a:cubicBezTo>
                    <a:pt x="1411153" y="2483497"/>
                    <a:pt x="1419929" y="2486730"/>
                    <a:pt x="1426512" y="2493195"/>
                  </a:cubicBezTo>
                  <a:cubicBezTo>
                    <a:pt x="1428706" y="2494811"/>
                    <a:pt x="1430900" y="2496428"/>
                    <a:pt x="1433094" y="2499660"/>
                  </a:cubicBezTo>
                  <a:cubicBezTo>
                    <a:pt x="1430900" y="2504509"/>
                    <a:pt x="1444064" y="2517439"/>
                    <a:pt x="1452841" y="2517439"/>
                  </a:cubicBezTo>
                  <a:cubicBezTo>
                    <a:pt x="1468199" y="2517439"/>
                    <a:pt x="1483558" y="2520671"/>
                    <a:pt x="1496723" y="2528753"/>
                  </a:cubicBezTo>
                  <a:cubicBezTo>
                    <a:pt x="1498917" y="2530369"/>
                    <a:pt x="1503305" y="2530369"/>
                    <a:pt x="1507693" y="2528753"/>
                  </a:cubicBezTo>
                  <a:cubicBezTo>
                    <a:pt x="1514276" y="2527136"/>
                    <a:pt x="1518664" y="2527136"/>
                    <a:pt x="1523052" y="2531985"/>
                  </a:cubicBezTo>
                  <a:cubicBezTo>
                    <a:pt x="1525246" y="2533602"/>
                    <a:pt x="1534022" y="2533602"/>
                    <a:pt x="1538411" y="2533602"/>
                  </a:cubicBezTo>
                  <a:cubicBezTo>
                    <a:pt x="1549381" y="2533602"/>
                    <a:pt x="1562546" y="2531985"/>
                    <a:pt x="1573516" y="2533602"/>
                  </a:cubicBezTo>
                  <a:cubicBezTo>
                    <a:pt x="1593263" y="2535218"/>
                    <a:pt x="1610816" y="2536834"/>
                    <a:pt x="1630563" y="2540067"/>
                  </a:cubicBezTo>
                  <a:cubicBezTo>
                    <a:pt x="1634951" y="2540067"/>
                    <a:pt x="1639339" y="2541683"/>
                    <a:pt x="1641534" y="2543299"/>
                  </a:cubicBezTo>
                  <a:cubicBezTo>
                    <a:pt x="1645922" y="2551380"/>
                    <a:pt x="1656892" y="2551380"/>
                    <a:pt x="1663474" y="2552997"/>
                  </a:cubicBezTo>
                  <a:cubicBezTo>
                    <a:pt x="1670057" y="2554613"/>
                    <a:pt x="1678833" y="2556229"/>
                    <a:pt x="1683221" y="2556229"/>
                  </a:cubicBezTo>
                  <a:cubicBezTo>
                    <a:pt x="1685416" y="2554613"/>
                    <a:pt x="1689804" y="2552997"/>
                    <a:pt x="1694192" y="2549764"/>
                  </a:cubicBezTo>
                  <a:cubicBezTo>
                    <a:pt x="1685416" y="2549764"/>
                    <a:pt x="1681027" y="2551380"/>
                    <a:pt x="1676639" y="2551380"/>
                  </a:cubicBezTo>
                  <a:cubicBezTo>
                    <a:pt x="1685416" y="2543299"/>
                    <a:pt x="1694192" y="2541683"/>
                    <a:pt x="1705162" y="2546531"/>
                  </a:cubicBezTo>
                  <a:cubicBezTo>
                    <a:pt x="1718327" y="2554613"/>
                    <a:pt x="1729298" y="2554613"/>
                    <a:pt x="1744656" y="2546531"/>
                  </a:cubicBezTo>
                  <a:lnTo>
                    <a:pt x="1757821" y="2541683"/>
                  </a:lnTo>
                  <a:lnTo>
                    <a:pt x="1757821" y="2533602"/>
                  </a:lnTo>
                  <a:cubicBezTo>
                    <a:pt x="1764403" y="2535218"/>
                    <a:pt x="1770985" y="2538450"/>
                    <a:pt x="1775374" y="2538450"/>
                  </a:cubicBezTo>
                  <a:cubicBezTo>
                    <a:pt x="1788538" y="2533602"/>
                    <a:pt x="1801703" y="2528753"/>
                    <a:pt x="1812673" y="2522288"/>
                  </a:cubicBezTo>
                  <a:cubicBezTo>
                    <a:pt x="1825838" y="2515823"/>
                    <a:pt x="1836808" y="2507741"/>
                    <a:pt x="1847779" y="2501276"/>
                  </a:cubicBezTo>
                  <a:cubicBezTo>
                    <a:pt x="1849973" y="2501276"/>
                    <a:pt x="1849973" y="2499660"/>
                    <a:pt x="1852167" y="2499660"/>
                  </a:cubicBezTo>
                  <a:cubicBezTo>
                    <a:pt x="1867526" y="2496428"/>
                    <a:pt x="1880690" y="2494811"/>
                    <a:pt x="1896049" y="2491579"/>
                  </a:cubicBezTo>
                  <a:cubicBezTo>
                    <a:pt x="1904826" y="2489962"/>
                    <a:pt x="1911408" y="2486730"/>
                    <a:pt x="1920184" y="2485114"/>
                  </a:cubicBezTo>
                  <a:cubicBezTo>
                    <a:pt x="1926767" y="2483497"/>
                    <a:pt x="1931155" y="2483497"/>
                    <a:pt x="1937737" y="2481881"/>
                  </a:cubicBezTo>
                  <a:lnTo>
                    <a:pt x="1959678" y="2481881"/>
                  </a:lnTo>
                  <a:cubicBezTo>
                    <a:pt x="1964066" y="2481881"/>
                    <a:pt x="1970649" y="2481881"/>
                    <a:pt x="1975037" y="2480265"/>
                  </a:cubicBezTo>
                  <a:cubicBezTo>
                    <a:pt x="1977231" y="2477033"/>
                    <a:pt x="1981619" y="2472184"/>
                    <a:pt x="1983813" y="2472184"/>
                  </a:cubicBezTo>
                  <a:cubicBezTo>
                    <a:pt x="1990395" y="2472184"/>
                    <a:pt x="1994784" y="2475416"/>
                    <a:pt x="2001366" y="2477033"/>
                  </a:cubicBezTo>
                  <a:cubicBezTo>
                    <a:pt x="2003560" y="2477033"/>
                    <a:pt x="2003560" y="2478649"/>
                    <a:pt x="2003560" y="2480265"/>
                  </a:cubicBezTo>
                  <a:cubicBezTo>
                    <a:pt x="2012337" y="2486730"/>
                    <a:pt x="2018919" y="2494811"/>
                    <a:pt x="2027695" y="2501276"/>
                  </a:cubicBezTo>
                  <a:cubicBezTo>
                    <a:pt x="2038666" y="2509358"/>
                    <a:pt x="2049636" y="2509358"/>
                    <a:pt x="2056219" y="2504509"/>
                  </a:cubicBezTo>
                  <a:cubicBezTo>
                    <a:pt x="2067189" y="2498044"/>
                    <a:pt x="2075965" y="2493195"/>
                    <a:pt x="2091324" y="2496428"/>
                  </a:cubicBezTo>
                  <a:cubicBezTo>
                    <a:pt x="2093518" y="2496428"/>
                    <a:pt x="2097906" y="2498044"/>
                    <a:pt x="2100101" y="2496428"/>
                  </a:cubicBezTo>
                  <a:cubicBezTo>
                    <a:pt x="2111071" y="2493195"/>
                    <a:pt x="2124236" y="2489962"/>
                    <a:pt x="2135206" y="2485114"/>
                  </a:cubicBezTo>
                  <a:cubicBezTo>
                    <a:pt x="2141788" y="2483497"/>
                    <a:pt x="2150565" y="2483497"/>
                    <a:pt x="2152759" y="2480265"/>
                  </a:cubicBezTo>
                  <a:cubicBezTo>
                    <a:pt x="2159341" y="2470567"/>
                    <a:pt x="2170312" y="2465719"/>
                    <a:pt x="2181282" y="2459254"/>
                  </a:cubicBezTo>
                  <a:cubicBezTo>
                    <a:pt x="2187865" y="2454405"/>
                    <a:pt x="2194447" y="2447940"/>
                    <a:pt x="2201029" y="2446323"/>
                  </a:cubicBezTo>
                  <a:cubicBezTo>
                    <a:pt x="2216388" y="2443091"/>
                    <a:pt x="2227358" y="2433393"/>
                    <a:pt x="2240523" y="2426928"/>
                  </a:cubicBezTo>
                  <a:cubicBezTo>
                    <a:pt x="2251494" y="2422080"/>
                    <a:pt x="2258076" y="2412382"/>
                    <a:pt x="2269046" y="2410766"/>
                  </a:cubicBezTo>
                  <a:cubicBezTo>
                    <a:pt x="2286599" y="2407533"/>
                    <a:pt x="2299764" y="2399452"/>
                    <a:pt x="2315122" y="2391371"/>
                  </a:cubicBezTo>
                  <a:cubicBezTo>
                    <a:pt x="2323899" y="2386522"/>
                    <a:pt x="2334870" y="2383289"/>
                    <a:pt x="2345840" y="2384906"/>
                  </a:cubicBezTo>
                  <a:cubicBezTo>
                    <a:pt x="2352422" y="2386522"/>
                    <a:pt x="2361199" y="2384906"/>
                    <a:pt x="2365587" y="2383289"/>
                  </a:cubicBezTo>
                  <a:cubicBezTo>
                    <a:pt x="2374363" y="2380057"/>
                    <a:pt x="2383140" y="2375208"/>
                    <a:pt x="2391916" y="2371976"/>
                  </a:cubicBezTo>
                  <a:cubicBezTo>
                    <a:pt x="2398498" y="2368743"/>
                    <a:pt x="2405081" y="2365510"/>
                    <a:pt x="2411663" y="2365510"/>
                  </a:cubicBezTo>
                  <a:cubicBezTo>
                    <a:pt x="2433604" y="2363894"/>
                    <a:pt x="2451157" y="2360662"/>
                    <a:pt x="2462127" y="2344499"/>
                  </a:cubicBezTo>
                  <a:cubicBezTo>
                    <a:pt x="2466516" y="2338034"/>
                    <a:pt x="2488456" y="2329953"/>
                    <a:pt x="2497233" y="2333185"/>
                  </a:cubicBezTo>
                  <a:cubicBezTo>
                    <a:pt x="2512592" y="2338034"/>
                    <a:pt x="2523562" y="2334802"/>
                    <a:pt x="2532338" y="2325104"/>
                  </a:cubicBezTo>
                  <a:cubicBezTo>
                    <a:pt x="2538921" y="2320255"/>
                    <a:pt x="2547697" y="2321871"/>
                    <a:pt x="2554280" y="2325104"/>
                  </a:cubicBezTo>
                  <a:cubicBezTo>
                    <a:pt x="2558668" y="2328336"/>
                    <a:pt x="2563056" y="2329953"/>
                    <a:pt x="2567444" y="2329953"/>
                  </a:cubicBezTo>
                  <a:cubicBezTo>
                    <a:pt x="2582803" y="2331569"/>
                    <a:pt x="2600356" y="2329953"/>
                    <a:pt x="2615714" y="2331569"/>
                  </a:cubicBezTo>
                  <a:cubicBezTo>
                    <a:pt x="2628879" y="2333185"/>
                    <a:pt x="2642044" y="2329953"/>
                    <a:pt x="2650820" y="2323488"/>
                  </a:cubicBezTo>
                  <a:cubicBezTo>
                    <a:pt x="2659596" y="2317023"/>
                    <a:pt x="2666179" y="2317023"/>
                    <a:pt x="2679343" y="2320255"/>
                  </a:cubicBezTo>
                  <a:cubicBezTo>
                    <a:pt x="2690314" y="2323488"/>
                    <a:pt x="2699090" y="2331569"/>
                    <a:pt x="2714449" y="2329953"/>
                  </a:cubicBezTo>
                  <a:cubicBezTo>
                    <a:pt x="2727614" y="2328336"/>
                    <a:pt x="2742972" y="2333185"/>
                    <a:pt x="2758331" y="2328336"/>
                  </a:cubicBezTo>
                  <a:lnTo>
                    <a:pt x="2767107" y="2328336"/>
                  </a:lnTo>
                  <a:cubicBezTo>
                    <a:pt x="2780272" y="2331569"/>
                    <a:pt x="2793437" y="2333185"/>
                    <a:pt x="2804407" y="2341267"/>
                  </a:cubicBezTo>
                  <a:cubicBezTo>
                    <a:pt x="2817571" y="2349348"/>
                    <a:pt x="2819766" y="2289546"/>
                    <a:pt x="2832931" y="2296011"/>
                  </a:cubicBezTo>
                  <a:cubicBezTo>
                    <a:pt x="2852677" y="2305709"/>
                    <a:pt x="2848289" y="2296011"/>
                    <a:pt x="2868036" y="2304093"/>
                  </a:cubicBezTo>
                  <a:cubicBezTo>
                    <a:pt x="2883395" y="2308941"/>
                    <a:pt x="2876813" y="2291163"/>
                    <a:pt x="2894365" y="2294395"/>
                  </a:cubicBezTo>
                  <a:cubicBezTo>
                    <a:pt x="2896559" y="2294395"/>
                    <a:pt x="2922888" y="2307325"/>
                    <a:pt x="2922888" y="2305709"/>
                  </a:cubicBezTo>
                  <a:cubicBezTo>
                    <a:pt x="2933859" y="2300860"/>
                    <a:pt x="2944829" y="2252372"/>
                    <a:pt x="2955800" y="2253989"/>
                  </a:cubicBezTo>
                  <a:cubicBezTo>
                    <a:pt x="2977741" y="2258838"/>
                    <a:pt x="2997488" y="2255605"/>
                    <a:pt x="3017235" y="2249140"/>
                  </a:cubicBezTo>
                  <a:cubicBezTo>
                    <a:pt x="3028205" y="2245908"/>
                    <a:pt x="3045758" y="2234594"/>
                    <a:pt x="3054535" y="2239442"/>
                  </a:cubicBezTo>
                  <a:cubicBezTo>
                    <a:pt x="3069893" y="2247524"/>
                    <a:pt x="3085252" y="2250756"/>
                    <a:pt x="3102805" y="2252372"/>
                  </a:cubicBezTo>
                  <a:cubicBezTo>
                    <a:pt x="3104999" y="2252372"/>
                    <a:pt x="3107193" y="2253989"/>
                    <a:pt x="3109387" y="2255605"/>
                  </a:cubicBezTo>
                  <a:cubicBezTo>
                    <a:pt x="3115969" y="2262070"/>
                    <a:pt x="3146687" y="2244291"/>
                    <a:pt x="3153269" y="2250756"/>
                  </a:cubicBezTo>
                  <a:cubicBezTo>
                    <a:pt x="3162046" y="2260454"/>
                    <a:pt x="3170822" y="2270151"/>
                    <a:pt x="3179598" y="2278233"/>
                  </a:cubicBezTo>
                  <a:cubicBezTo>
                    <a:pt x="3183987" y="2281465"/>
                    <a:pt x="3190569" y="2283081"/>
                    <a:pt x="3192763" y="2286314"/>
                  </a:cubicBezTo>
                  <a:cubicBezTo>
                    <a:pt x="3194957" y="2294395"/>
                    <a:pt x="3199345" y="2297628"/>
                    <a:pt x="3210316" y="2297628"/>
                  </a:cubicBezTo>
                  <a:cubicBezTo>
                    <a:pt x="3216898" y="2297628"/>
                    <a:pt x="3223480" y="2299244"/>
                    <a:pt x="3227869" y="2302477"/>
                  </a:cubicBezTo>
                  <a:cubicBezTo>
                    <a:pt x="3238839" y="2307325"/>
                    <a:pt x="3247616" y="2312174"/>
                    <a:pt x="3256392" y="2317023"/>
                  </a:cubicBezTo>
                  <a:cubicBezTo>
                    <a:pt x="3267362" y="2321871"/>
                    <a:pt x="3278333" y="2326720"/>
                    <a:pt x="3282721" y="2334802"/>
                  </a:cubicBezTo>
                  <a:cubicBezTo>
                    <a:pt x="3284915" y="2338034"/>
                    <a:pt x="3287109" y="2339650"/>
                    <a:pt x="3289303" y="2341267"/>
                  </a:cubicBezTo>
                  <a:cubicBezTo>
                    <a:pt x="3298080" y="2347732"/>
                    <a:pt x="3306856" y="2352580"/>
                    <a:pt x="3315633" y="2359046"/>
                  </a:cubicBezTo>
                  <a:cubicBezTo>
                    <a:pt x="3328797" y="2367127"/>
                    <a:pt x="3339768" y="2376824"/>
                    <a:pt x="3352932" y="2384906"/>
                  </a:cubicBezTo>
                  <a:cubicBezTo>
                    <a:pt x="3357320" y="2386522"/>
                    <a:pt x="3361709" y="2389754"/>
                    <a:pt x="3366097" y="2391371"/>
                  </a:cubicBezTo>
                  <a:cubicBezTo>
                    <a:pt x="3374873" y="2394603"/>
                    <a:pt x="3383650" y="2397836"/>
                    <a:pt x="3390232" y="2402685"/>
                  </a:cubicBezTo>
                  <a:cubicBezTo>
                    <a:pt x="3396815" y="2407533"/>
                    <a:pt x="3427532" y="2378441"/>
                    <a:pt x="3431920" y="2384906"/>
                  </a:cubicBezTo>
                  <a:cubicBezTo>
                    <a:pt x="3431920" y="2386522"/>
                    <a:pt x="3434114" y="2386522"/>
                    <a:pt x="3436308" y="2386522"/>
                  </a:cubicBezTo>
                  <a:cubicBezTo>
                    <a:pt x="3449473" y="2394603"/>
                    <a:pt x="3462637" y="2391371"/>
                    <a:pt x="3475802" y="2388138"/>
                  </a:cubicBezTo>
                  <a:cubicBezTo>
                    <a:pt x="3480191" y="2386522"/>
                    <a:pt x="3484579" y="2384906"/>
                    <a:pt x="3486772" y="2386522"/>
                  </a:cubicBezTo>
                  <a:cubicBezTo>
                    <a:pt x="3502131" y="2391371"/>
                    <a:pt x="3513102" y="2402685"/>
                    <a:pt x="3532849" y="2404301"/>
                  </a:cubicBezTo>
                  <a:cubicBezTo>
                    <a:pt x="3532849" y="2404301"/>
                    <a:pt x="3535043" y="2404301"/>
                    <a:pt x="3535043" y="2405917"/>
                  </a:cubicBezTo>
                  <a:cubicBezTo>
                    <a:pt x="3539431" y="2415615"/>
                    <a:pt x="3552595" y="2415615"/>
                    <a:pt x="3563566" y="2417231"/>
                  </a:cubicBezTo>
                  <a:cubicBezTo>
                    <a:pt x="3570148" y="2417231"/>
                    <a:pt x="3576731" y="2418847"/>
                    <a:pt x="3581119" y="2420464"/>
                  </a:cubicBezTo>
                  <a:cubicBezTo>
                    <a:pt x="3594284" y="2425312"/>
                    <a:pt x="3607448" y="2431777"/>
                    <a:pt x="3622807" y="2435010"/>
                  </a:cubicBezTo>
                  <a:cubicBezTo>
                    <a:pt x="3642554" y="2439858"/>
                    <a:pt x="3662300" y="2443091"/>
                    <a:pt x="3677659" y="2451172"/>
                  </a:cubicBezTo>
                  <a:cubicBezTo>
                    <a:pt x="3679854" y="2451172"/>
                    <a:pt x="3682048" y="2451172"/>
                    <a:pt x="3682048" y="2452789"/>
                  </a:cubicBezTo>
                  <a:cubicBezTo>
                    <a:pt x="3688630" y="2456021"/>
                    <a:pt x="3699600" y="2457637"/>
                    <a:pt x="3703988" y="2462486"/>
                  </a:cubicBezTo>
                  <a:cubicBezTo>
                    <a:pt x="3710571" y="2472184"/>
                    <a:pt x="3728123" y="2470567"/>
                    <a:pt x="3736900" y="2478649"/>
                  </a:cubicBezTo>
                  <a:lnTo>
                    <a:pt x="3739094" y="2478649"/>
                  </a:lnTo>
                  <a:cubicBezTo>
                    <a:pt x="3747871" y="2478649"/>
                    <a:pt x="3756647" y="2480265"/>
                    <a:pt x="3767618" y="2480265"/>
                  </a:cubicBezTo>
                  <a:cubicBezTo>
                    <a:pt x="3772006" y="2478649"/>
                    <a:pt x="3778588" y="2475416"/>
                    <a:pt x="3782976" y="2475416"/>
                  </a:cubicBezTo>
                  <a:cubicBezTo>
                    <a:pt x="3802723" y="2480265"/>
                    <a:pt x="3822470" y="2480265"/>
                    <a:pt x="3835635" y="2467335"/>
                  </a:cubicBezTo>
                  <a:cubicBezTo>
                    <a:pt x="3837829" y="2465719"/>
                    <a:pt x="3842217" y="2465719"/>
                    <a:pt x="3846605" y="2465719"/>
                  </a:cubicBezTo>
                  <a:lnTo>
                    <a:pt x="3864158" y="2465719"/>
                  </a:lnTo>
                  <a:cubicBezTo>
                    <a:pt x="3883905" y="2462486"/>
                    <a:pt x="3901458" y="2459254"/>
                    <a:pt x="3921204" y="2457637"/>
                  </a:cubicBezTo>
                  <a:cubicBezTo>
                    <a:pt x="3929981" y="2456021"/>
                    <a:pt x="3940952" y="2459254"/>
                    <a:pt x="3949728" y="2460870"/>
                  </a:cubicBezTo>
                  <a:cubicBezTo>
                    <a:pt x="3958504" y="2462486"/>
                    <a:pt x="3967281" y="2462486"/>
                    <a:pt x="3976057" y="2462486"/>
                  </a:cubicBezTo>
                  <a:cubicBezTo>
                    <a:pt x="3987027" y="2462486"/>
                    <a:pt x="3995804" y="2459254"/>
                    <a:pt x="4006775" y="2459254"/>
                  </a:cubicBezTo>
                  <a:cubicBezTo>
                    <a:pt x="4015551" y="2457637"/>
                    <a:pt x="4026522" y="2457637"/>
                    <a:pt x="4035298" y="2456021"/>
                  </a:cubicBezTo>
                  <a:cubicBezTo>
                    <a:pt x="4055045" y="2452789"/>
                    <a:pt x="4072598" y="2449556"/>
                    <a:pt x="4092345" y="2447940"/>
                  </a:cubicBezTo>
                  <a:cubicBezTo>
                    <a:pt x="4105509" y="2392987"/>
                    <a:pt x="4103315" y="2328336"/>
                    <a:pt x="4103315" y="2262070"/>
                  </a:cubicBezTo>
                  <a:close/>
                </a:path>
              </a:pathLst>
            </a:custGeom>
            <a:blipFill>
              <a:blip r:embed="rId2"/>
              <a:stretch>
                <a:fillRect l="-14107" r="-141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153711" y="8562744"/>
            <a:ext cx="9980579" cy="695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2"/>
              </a:lnSpc>
            </a:pPr>
            <a:r>
              <a:rPr lang="en-US" sz="4115">
                <a:solidFill>
                  <a:srgbClr val="262324"/>
                </a:solidFill>
                <a:latin typeface="Canva Sans Bold"/>
              </a:rPr>
              <a:t>Western region Campus , Pokhara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28334" y="0"/>
            <a:ext cx="12237715" cy="10126780"/>
          </a:xfrm>
          <a:custGeom>
            <a:avLst/>
            <a:gdLst/>
            <a:ahLst/>
            <a:cxnLst/>
            <a:rect l="l" t="t" r="r" b="b"/>
            <a:pathLst>
              <a:path w="12237715" h="10126780">
                <a:moveTo>
                  <a:pt x="0" y="0"/>
                </a:moveTo>
                <a:lnTo>
                  <a:pt x="12237714" y="0"/>
                </a:lnTo>
                <a:lnTo>
                  <a:pt x="12237714" y="10126780"/>
                </a:lnTo>
                <a:lnTo>
                  <a:pt x="0" y="10126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55574" y="396527"/>
            <a:ext cx="12376852" cy="7722858"/>
            <a:chOff x="0" y="0"/>
            <a:chExt cx="4102969" cy="2560154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4105509" cy="2556229"/>
            </a:xfrm>
            <a:custGeom>
              <a:avLst/>
              <a:gdLst/>
              <a:ahLst/>
              <a:cxnLst/>
              <a:rect l="l" t="t" r="r" b="b"/>
              <a:pathLst>
                <a:path w="4105509" h="2556229">
                  <a:moveTo>
                    <a:pt x="4103315" y="2262070"/>
                  </a:moveTo>
                  <a:cubicBezTo>
                    <a:pt x="4101121" y="1623648"/>
                    <a:pt x="4074791" y="760565"/>
                    <a:pt x="4074791" y="123759"/>
                  </a:cubicBezTo>
                  <a:cubicBezTo>
                    <a:pt x="4074791" y="114062"/>
                    <a:pt x="4076986" y="104364"/>
                    <a:pt x="4076986" y="96283"/>
                  </a:cubicBezTo>
                  <a:cubicBezTo>
                    <a:pt x="4074791" y="94667"/>
                    <a:pt x="4072598" y="94667"/>
                    <a:pt x="4070403" y="93051"/>
                  </a:cubicBezTo>
                  <a:cubicBezTo>
                    <a:pt x="4070403" y="93051"/>
                    <a:pt x="4068209" y="94667"/>
                    <a:pt x="4068209" y="96283"/>
                  </a:cubicBezTo>
                  <a:cubicBezTo>
                    <a:pt x="4063821" y="104364"/>
                    <a:pt x="4055045" y="104364"/>
                    <a:pt x="4046268" y="104364"/>
                  </a:cubicBezTo>
                  <a:cubicBezTo>
                    <a:pt x="4035298" y="102748"/>
                    <a:pt x="4024327" y="94667"/>
                    <a:pt x="4011163" y="97899"/>
                  </a:cubicBezTo>
                  <a:cubicBezTo>
                    <a:pt x="4006775" y="99516"/>
                    <a:pt x="3997998" y="96283"/>
                    <a:pt x="3995804" y="93051"/>
                  </a:cubicBezTo>
                  <a:cubicBezTo>
                    <a:pt x="3989222" y="86585"/>
                    <a:pt x="3980445" y="86585"/>
                    <a:pt x="3971669" y="89818"/>
                  </a:cubicBezTo>
                  <a:cubicBezTo>
                    <a:pt x="3967281" y="91434"/>
                    <a:pt x="3962892" y="89818"/>
                    <a:pt x="3958504" y="89818"/>
                  </a:cubicBezTo>
                  <a:cubicBezTo>
                    <a:pt x="3951922" y="89818"/>
                    <a:pt x="3943146" y="88202"/>
                    <a:pt x="3936563" y="86585"/>
                  </a:cubicBezTo>
                  <a:cubicBezTo>
                    <a:pt x="3934369" y="86585"/>
                    <a:pt x="3929981" y="84969"/>
                    <a:pt x="3927787" y="84969"/>
                  </a:cubicBezTo>
                  <a:cubicBezTo>
                    <a:pt x="3921204" y="83353"/>
                    <a:pt x="3914622" y="78504"/>
                    <a:pt x="3908040" y="84969"/>
                  </a:cubicBezTo>
                  <a:cubicBezTo>
                    <a:pt x="3908040" y="84969"/>
                    <a:pt x="3903651" y="84969"/>
                    <a:pt x="3901458" y="83353"/>
                  </a:cubicBezTo>
                  <a:cubicBezTo>
                    <a:pt x="3899263" y="80120"/>
                    <a:pt x="3897070" y="75272"/>
                    <a:pt x="3894875" y="72039"/>
                  </a:cubicBezTo>
                  <a:cubicBezTo>
                    <a:pt x="3890487" y="67190"/>
                    <a:pt x="3890487" y="59109"/>
                    <a:pt x="3883905" y="55877"/>
                  </a:cubicBezTo>
                  <a:cubicBezTo>
                    <a:pt x="3879517" y="54260"/>
                    <a:pt x="3877322" y="52644"/>
                    <a:pt x="3875128" y="49412"/>
                  </a:cubicBezTo>
                  <a:cubicBezTo>
                    <a:pt x="3875128" y="47795"/>
                    <a:pt x="3870740" y="46179"/>
                    <a:pt x="3870740" y="44563"/>
                  </a:cubicBezTo>
                  <a:lnTo>
                    <a:pt x="3864158" y="39714"/>
                  </a:lnTo>
                  <a:cubicBezTo>
                    <a:pt x="3861964" y="36481"/>
                    <a:pt x="3859770" y="31633"/>
                    <a:pt x="3855382" y="30016"/>
                  </a:cubicBezTo>
                  <a:cubicBezTo>
                    <a:pt x="3846605" y="25168"/>
                    <a:pt x="3844411" y="18703"/>
                    <a:pt x="3848799" y="10621"/>
                  </a:cubicBezTo>
                  <a:cubicBezTo>
                    <a:pt x="3842217" y="9005"/>
                    <a:pt x="3837829" y="5773"/>
                    <a:pt x="3831247" y="5773"/>
                  </a:cubicBezTo>
                  <a:cubicBezTo>
                    <a:pt x="3804917" y="7389"/>
                    <a:pt x="3776394" y="10621"/>
                    <a:pt x="3750064" y="12238"/>
                  </a:cubicBezTo>
                  <a:cubicBezTo>
                    <a:pt x="3745676" y="12238"/>
                    <a:pt x="3739094" y="13854"/>
                    <a:pt x="3736900" y="15470"/>
                  </a:cubicBezTo>
                  <a:cubicBezTo>
                    <a:pt x="3719347" y="23551"/>
                    <a:pt x="3701794" y="17086"/>
                    <a:pt x="3684242" y="15470"/>
                  </a:cubicBezTo>
                  <a:cubicBezTo>
                    <a:pt x="3671077" y="15470"/>
                    <a:pt x="3657912" y="10621"/>
                    <a:pt x="3644748" y="9005"/>
                  </a:cubicBezTo>
                  <a:cubicBezTo>
                    <a:pt x="3629389" y="7389"/>
                    <a:pt x="3616224" y="9005"/>
                    <a:pt x="3600866" y="7389"/>
                  </a:cubicBezTo>
                  <a:cubicBezTo>
                    <a:pt x="3598672" y="7389"/>
                    <a:pt x="3596478" y="5773"/>
                    <a:pt x="3594284" y="4156"/>
                  </a:cubicBezTo>
                  <a:cubicBezTo>
                    <a:pt x="3589895" y="0"/>
                    <a:pt x="3581119" y="1270"/>
                    <a:pt x="3576731" y="2540"/>
                  </a:cubicBezTo>
                  <a:cubicBezTo>
                    <a:pt x="3570148" y="5773"/>
                    <a:pt x="3567955" y="10621"/>
                    <a:pt x="3563566" y="15470"/>
                  </a:cubicBezTo>
                  <a:cubicBezTo>
                    <a:pt x="3552595" y="17086"/>
                    <a:pt x="3537237" y="18703"/>
                    <a:pt x="3526266" y="23551"/>
                  </a:cubicBezTo>
                  <a:cubicBezTo>
                    <a:pt x="3517490" y="26784"/>
                    <a:pt x="3513102" y="28400"/>
                    <a:pt x="3506520" y="25168"/>
                  </a:cubicBezTo>
                  <a:lnTo>
                    <a:pt x="3504325" y="26784"/>
                  </a:lnTo>
                  <a:cubicBezTo>
                    <a:pt x="3508714" y="30016"/>
                    <a:pt x="3510908" y="34865"/>
                    <a:pt x="3515296" y="38098"/>
                  </a:cubicBezTo>
                  <a:cubicBezTo>
                    <a:pt x="3508714" y="39714"/>
                    <a:pt x="3499937" y="42946"/>
                    <a:pt x="3495549" y="41330"/>
                  </a:cubicBezTo>
                  <a:cubicBezTo>
                    <a:pt x="3484579" y="39714"/>
                    <a:pt x="3480191" y="42946"/>
                    <a:pt x="3471414" y="46179"/>
                  </a:cubicBezTo>
                  <a:cubicBezTo>
                    <a:pt x="3462637" y="51028"/>
                    <a:pt x="3451667" y="54260"/>
                    <a:pt x="3442890" y="57493"/>
                  </a:cubicBezTo>
                  <a:cubicBezTo>
                    <a:pt x="3440696" y="57493"/>
                    <a:pt x="3438502" y="57493"/>
                    <a:pt x="3436308" y="55877"/>
                  </a:cubicBezTo>
                  <a:cubicBezTo>
                    <a:pt x="3434114" y="55877"/>
                    <a:pt x="3431920" y="54260"/>
                    <a:pt x="3431920" y="54260"/>
                  </a:cubicBezTo>
                  <a:cubicBezTo>
                    <a:pt x="3420949" y="57493"/>
                    <a:pt x="3409979" y="60725"/>
                    <a:pt x="3399008" y="57493"/>
                  </a:cubicBezTo>
                  <a:cubicBezTo>
                    <a:pt x="3396815" y="57493"/>
                    <a:pt x="3396815" y="59109"/>
                    <a:pt x="3394620" y="59109"/>
                  </a:cubicBezTo>
                  <a:cubicBezTo>
                    <a:pt x="3381456" y="62342"/>
                    <a:pt x="3372679" y="73655"/>
                    <a:pt x="3355126" y="73655"/>
                  </a:cubicBezTo>
                  <a:cubicBezTo>
                    <a:pt x="3341962" y="73655"/>
                    <a:pt x="3328797" y="81737"/>
                    <a:pt x="3315633" y="81737"/>
                  </a:cubicBezTo>
                  <a:cubicBezTo>
                    <a:pt x="3300274" y="83353"/>
                    <a:pt x="3287109" y="86585"/>
                    <a:pt x="3273945" y="91434"/>
                  </a:cubicBezTo>
                  <a:cubicBezTo>
                    <a:pt x="3269556" y="93051"/>
                    <a:pt x="3265168" y="93051"/>
                    <a:pt x="3262974" y="93051"/>
                  </a:cubicBezTo>
                  <a:cubicBezTo>
                    <a:pt x="3252004" y="89818"/>
                    <a:pt x="3245421" y="94667"/>
                    <a:pt x="3241033" y="99516"/>
                  </a:cubicBezTo>
                  <a:cubicBezTo>
                    <a:pt x="3230063" y="110829"/>
                    <a:pt x="3212510" y="114062"/>
                    <a:pt x="3197151" y="117294"/>
                  </a:cubicBezTo>
                  <a:cubicBezTo>
                    <a:pt x="3177404" y="120527"/>
                    <a:pt x="3157657" y="122143"/>
                    <a:pt x="3137910" y="123759"/>
                  </a:cubicBezTo>
                  <a:cubicBezTo>
                    <a:pt x="3135716" y="123759"/>
                    <a:pt x="3133522" y="128608"/>
                    <a:pt x="3129134" y="130224"/>
                  </a:cubicBezTo>
                  <a:cubicBezTo>
                    <a:pt x="3126940" y="130224"/>
                    <a:pt x="3124746" y="128608"/>
                    <a:pt x="3124746" y="128608"/>
                  </a:cubicBezTo>
                  <a:cubicBezTo>
                    <a:pt x="3113775" y="138306"/>
                    <a:pt x="3107193" y="152852"/>
                    <a:pt x="3085252" y="151236"/>
                  </a:cubicBezTo>
                  <a:lnTo>
                    <a:pt x="3083058" y="151236"/>
                  </a:lnTo>
                  <a:cubicBezTo>
                    <a:pt x="3065505" y="159317"/>
                    <a:pt x="3047952" y="156085"/>
                    <a:pt x="3032593" y="152852"/>
                  </a:cubicBezTo>
                  <a:cubicBezTo>
                    <a:pt x="3028205" y="152852"/>
                    <a:pt x="3021623" y="149620"/>
                    <a:pt x="3019429" y="146387"/>
                  </a:cubicBezTo>
                  <a:cubicBezTo>
                    <a:pt x="3012847" y="136689"/>
                    <a:pt x="2995294" y="133457"/>
                    <a:pt x="2982129" y="136689"/>
                  </a:cubicBezTo>
                  <a:cubicBezTo>
                    <a:pt x="2971159" y="139922"/>
                    <a:pt x="2960188" y="141538"/>
                    <a:pt x="2949218" y="144771"/>
                  </a:cubicBezTo>
                  <a:cubicBezTo>
                    <a:pt x="2931665" y="148003"/>
                    <a:pt x="2916306" y="149620"/>
                    <a:pt x="2898754" y="143155"/>
                  </a:cubicBezTo>
                  <a:cubicBezTo>
                    <a:pt x="2881201" y="136689"/>
                    <a:pt x="2868036" y="141538"/>
                    <a:pt x="2859260" y="156085"/>
                  </a:cubicBezTo>
                  <a:cubicBezTo>
                    <a:pt x="2852677" y="165782"/>
                    <a:pt x="2835124" y="167398"/>
                    <a:pt x="2824154" y="159317"/>
                  </a:cubicBezTo>
                  <a:cubicBezTo>
                    <a:pt x="2817571" y="154468"/>
                    <a:pt x="2813183" y="156085"/>
                    <a:pt x="2806601" y="159317"/>
                  </a:cubicBezTo>
                  <a:lnTo>
                    <a:pt x="2793437" y="169015"/>
                  </a:lnTo>
                  <a:cubicBezTo>
                    <a:pt x="2791242" y="170631"/>
                    <a:pt x="2786854" y="170631"/>
                    <a:pt x="2784660" y="170631"/>
                  </a:cubicBezTo>
                  <a:lnTo>
                    <a:pt x="2771496" y="170631"/>
                  </a:lnTo>
                  <a:cubicBezTo>
                    <a:pt x="2762719" y="170631"/>
                    <a:pt x="2753943" y="169015"/>
                    <a:pt x="2745166" y="167398"/>
                  </a:cubicBezTo>
                  <a:cubicBezTo>
                    <a:pt x="2734196" y="165782"/>
                    <a:pt x="2725419" y="160933"/>
                    <a:pt x="2714449" y="159317"/>
                  </a:cubicBezTo>
                  <a:cubicBezTo>
                    <a:pt x="2696896" y="157701"/>
                    <a:pt x="2692508" y="146387"/>
                    <a:pt x="2685926" y="138306"/>
                  </a:cubicBezTo>
                  <a:cubicBezTo>
                    <a:pt x="2681537" y="133457"/>
                    <a:pt x="2672761" y="126992"/>
                    <a:pt x="2663985" y="128608"/>
                  </a:cubicBezTo>
                  <a:cubicBezTo>
                    <a:pt x="2655208" y="131841"/>
                    <a:pt x="2646432" y="128608"/>
                    <a:pt x="2639850" y="126992"/>
                  </a:cubicBezTo>
                  <a:cubicBezTo>
                    <a:pt x="2637655" y="126992"/>
                    <a:pt x="2633267" y="125376"/>
                    <a:pt x="2631073" y="125376"/>
                  </a:cubicBezTo>
                  <a:cubicBezTo>
                    <a:pt x="2615714" y="122143"/>
                    <a:pt x="2604744" y="128608"/>
                    <a:pt x="2593773" y="136689"/>
                  </a:cubicBezTo>
                  <a:lnTo>
                    <a:pt x="2584997" y="143155"/>
                  </a:lnTo>
                  <a:cubicBezTo>
                    <a:pt x="2582803" y="144771"/>
                    <a:pt x="2582803" y="148003"/>
                    <a:pt x="2580609" y="149620"/>
                  </a:cubicBezTo>
                  <a:cubicBezTo>
                    <a:pt x="2567444" y="157701"/>
                    <a:pt x="2554280" y="154468"/>
                    <a:pt x="2538921" y="149620"/>
                  </a:cubicBezTo>
                  <a:cubicBezTo>
                    <a:pt x="2525756" y="144771"/>
                    <a:pt x="2510398" y="149620"/>
                    <a:pt x="2506009" y="159317"/>
                  </a:cubicBezTo>
                  <a:cubicBezTo>
                    <a:pt x="2503815" y="165782"/>
                    <a:pt x="2501621" y="170631"/>
                    <a:pt x="2490651" y="173863"/>
                  </a:cubicBezTo>
                  <a:cubicBezTo>
                    <a:pt x="2479680" y="178712"/>
                    <a:pt x="2466516" y="181945"/>
                    <a:pt x="2464322" y="193259"/>
                  </a:cubicBezTo>
                  <a:cubicBezTo>
                    <a:pt x="2464322" y="194875"/>
                    <a:pt x="2462127" y="196491"/>
                    <a:pt x="2459933" y="196491"/>
                  </a:cubicBezTo>
                  <a:cubicBezTo>
                    <a:pt x="2453351" y="198107"/>
                    <a:pt x="2448963" y="199724"/>
                    <a:pt x="2442380" y="201340"/>
                  </a:cubicBezTo>
                  <a:lnTo>
                    <a:pt x="2422634" y="201340"/>
                  </a:lnTo>
                  <a:cubicBezTo>
                    <a:pt x="2409469" y="199724"/>
                    <a:pt x="2396304" y="196491"/>
                    <a:pt x="2383140" y="194875"/>
                  </a:cubicBezTo>
                  <a:cubicBezTo>
                    <a:pt x="2367781" y="193259"/>
                    <a:pt x="2354616" y="199724"/>
                    <a:pt x="2339258" y="201340"/>
                  </a:cubicBezTo>
                  <a:lnTo>
                    <a:pt x="2337064" y="202956"/>
                  </a:lnTo>
                  <a:cubicBezTo>
                    <a:pt x="2332675" y="207805"/>
                    <a:pt x="2326093" y="206189"/>
                    <a:pt x="2321705" y="202956"/>
                  </a:cubicBezTo>
                  <a:cubicBezTo>
                    <a:pt x="2312928" y="196491"/>
                    <a:pt x="2297570" y="194875"/>
                    <a:pt x="2286599" y="198107"/>
                  </a:cubicBezTo>
                  <a:cubicBezTo>
                    <a:pt x="2273435" y="202956"/>
                    <a:pt x="2260270" y="206189"/>
                    <a:pt x="2247105" y="209421"/>
                  </a:cubicBezTo>
                  <a:cubicBezTo>
                    <a:pt x="2242717" y="209421"/>
                    <a:pt x="2238329" y="207805"/>
                    <a:pt x="2236135" y="207805"/>
                  </a:cubicBezTo>
                  <a:cubicBezTo>
                    <a:pt x="2231747" y="207805"/>
                    <a:pt x="2225164" y="206189"/>
                    <a:pt x="2222970" y="207805"/>
                  </a:cubicBezTo>
                  <a:cubicBezTo>
                    <a:pt x="2205417" y="217502"/>
                    <a:pt x="2187865" y="214270"/>
                    <a:pt x="2172506" y="207805"/>
                  </a:cubicBezTo>
                  <a:cubicBezTo>
                    <a:pt x="2163729" y="204572"/>
                    <a:pt x="2150565" y="201340"/>
                    <a:pt x="2146177" y="191642"/>
                  </a:cubicBezTo>
                  <a:cubicBezTo>
                    <a:pt x="2143983" y="185177"/>
                    <a:pt x="2135206" y="178712"/>
                    <a:pt x="2128624" y="173863"/>
                  </a:cubicBezTo>
                  <a:cubicBezTo>
                    <a:pt x="2117653" y="165782"/>
                    <a:pt x="2106683" y="154468"/>
                    <a:pt x="2086936" y="154468"/>
                  </a:cubicBezTo>
                  <a:cubicBezTo>
                    <a:pt x="2082548" y="154468"/>
                    <a:pt x="2078159" y="148003"/>
                    <a:pt x="2075965" y="149620"/>
                  </a:cubicBezTo>
                  <a:cubicBezTo>
                    <a:pt x="2067189" y="151236"/>
                    <a:pt x="2067189" y="148003"/>
                    <a:pt x="2062801" y="144771"/>
                  </a:cubicBezTo>
                  <a:cubicBezTo>
                    <a:pt x="2058413" y="141538"/>
                    <a:pt x="2051830" y="138306"/>
                    <a:pt x="2047442" y="133457"/>
                  </a:cubicBezTo>
                  <a:cubicBezTo>
                    <a:pt x="2040860" y="126992"/>
                    <a:pt x="2034277" y="118911"/>
                    <a:pt x="2027695" y="112446"/>
                  </a:cubicBezTo>
                  <a:cubicBezTo>
                    <a:pt x="2021113" y="105981"/>
                    <a:pt x="2016725" y="97899"/>
                    <a:pt x="2010142" y="91434"/>
                  </a:cubicBezTo>
                  <a:cubicBezTo>
                    <a:pt x="2007948" y="89818"/>
                    <a:pt x="2001366" y="88202"/>
                    <a:pt x="1999172" y="89818"/>
                  </a:cubicBezTo>
                  <a:lnTo>
                    <a:pt x="1972843" y="99516"/>
                  </a:lnTo>
                  <a:cubicBezTo>
                    <a:pt x="1968454" y="101132"/>
                    <a:pt x="1966260" y="104364"/>
                    <a:pt x="1964066" y="107597"/>
                  </a:cubicBezTo>
                  <a:lnTo>
                    <a:pt x="1961872" y="105981"/>
                  </a:lnTo>
                  <a:cubicBezTo>
                    <a:pt x="1964066" y="101132"/>
                    <a:pt x="1966260" y="96283"/>
                    <a:pt x="1968454" y="94667"/>
                  </a:cubicBezTo>
                  <a:lnTo>
                    <a:pt x="1942125" y="89818"/>
                  </a:lnTo>
                  <a:cubicBezTo>
                    <a:pt x="1935543" y="88202"/>
                    <a:pt x="1924572" y="88202"/>
                    <a:pt x="1920184" y="88202"/>
                  </a:cubicBezTo>
                  <a:lnTo>
                    <a:pt x="1885079" y="88202"/>
                  </a:lnTo>
                  <a:cubicBezTo>
                    <a:pt x="1871914" y="88202"/>
                    <a:pt x="1860944" y="86585"/>
                    <a:pt x="1847779" y="88202"/>
                  </a:cubicBezTo>
                  <a:cubicBezTo>
                    <a:pt x="1839003" y="89818"/>
                    <a:pt x="1832420" y="86585"/>
                    <a:pt x="1825838" y="83353"/>
                  </a:cubicBezTo>
                  <a:cubicBezTo>
                    <a:pt x="1808285" y="73655"/>
                    <a:pt x="1790732" y="62342"/>
                    <a:pt x="1766597" y="67190"/>
                  </a:cubicBezTo>
                  <a:cubicBezTo>
                    <a:pt x="1764403" y="67190"/>
                    <a:pt x="1760015" y="65574"/>
                    <a:pt x="1757821" y="63958"/>
                  </a:cubicBezTo>
                  <a:cubicBezTo>
                    <a:pt x="1751238" y="62342"/>
                    <a:pt x="1746850" y="59109"/>
                    <a:pt x="1738074" y="55877"/>
                  </a:cubicBezTo>
                  <a:cubicBezTo>
                    <a:pt x="1738074" y="60725"/>
                    <a:pt x="1738074" y="62342"/>
                    <a:pt x="1740268" y="65574"/>
                  </a:cubicBezTo>
                  <a:cubicBezTo>
                    <a:pt x="1735880" y="68807"/>
                    <a:pt x="1733686" y="67190"/>
                    <a:pt x="1731492" y="65574"/>
                  </a:cubicBezTo>
                  <a:cubicBezTo>
                    <a:pt x="1729298" y="67190"/>
                    <a:pt x="1727103" y="70423"/>
                    <a:pt x="1724909" y="70423"/>
                  </a:cubicBezTo>
                  <a:cubicBezTo>
                    <a:pt x="1713939" y="73655"/>
                    <a:pt x="1702968" y="75272"/>
                    <a:pt x="1691998" y="78504"/>
                  </a:cubicBezTo>
                  <a:cubicBezTo>
                    <a:pt x="1687610" y="80120"/>
                    <a:pt x="1683221" y="81737"/>
                    <a:pt x="1681027" y="83353"/>
                  </a:cubicBezTo>
                  <a:cubicBezTo>
                    <a:pt x="1672251" y="88202"/>
                    <a:pt x="1665669" y="96283"/>
                    <a:pt x="1650310" y="94667"/>
                  </a:cubicBezTo>
                  <a:cubicBezTo>
                    <a:pt x="1648116" y="94667"/>
                    <a:pt x="1643728" y="97899"/>
                    <a:pt x="1639339" y="97899"/>
                  </a:cubicBezTo>
                  <a:cubicBezTo>
                    <a:pt x="1634951" y="99516"/>
                    <a:pt x="1628369" y="99516"/>
                    <a:pt x="1623981" y="101132"/>
                  </a:cubicBezTo>
                  <a:lnTo>
                    <a:pt x="1619592" y="101132"/>
                  </a:lnTo>
                  <a:cubicBezTo>
                    <a:pt x="1606428" y="104364"/>
                    <a:pt x="1595457" y="107597"/>
                    <a:pt x="1582293" y="109213"/>
                  </a:cubicBezTo>
                  <a:lnTo>
                    <a:pt x="1573516" y="109213"/>
                  </a:lnTo>
                  <a:cubicBezTo>
                    <a:pt x="1562546" y="109213"/>
                    <a:pt x="1553769" y="107597"/>
                    <a:pt x="1542799" y="107597"/>
                  </a:cubicBezTo>
                  <a:cubicBezTo>
                    <a:pt x="1531828" y="107597"/>
                    <a:pt x="1520858" y="110829"/>
                    <a:pt x="1509887" y="110829"/>
                  </a:cubicBezTo>
                  <a:cubicBezTo>
                    <a:pt x="1496723" y="110829"/>
                    <a:pt x="1481364" y="110829"/>
                    <a:pt x="1470394" y="104364"/>
                  </a:cubicBezTo>
                  <a:cubicBezTo>
                    <a:pt x="1468199" y="102748"/>
                    <a:pt x="1461617" y="102748"/>
                    <a:pt x="1457229" y="104364"/>
                  </a:cubicBezTo>
                  <a:cubicBezTo>
                    <a:pt x="1441870" y="105981"/>
                    <a:pt x="1426512" y="107597"/>
                    <a:pt x="1413347" y="110829"/>
                  </a:cubicBezTo>
                  <a:cubicBezTo>
                    <a:pt x="1400182" y="114062"/>
                    <a:pt x="1393600" y="110829"/>
                    <a:pt x="1389212" y="102748"/>
                  </a:cubicBezTo>
                  <a:cubicBezTo>
                    <a:pt x="1387018" y="99516"/>
                    <a:pt x="1382630" y="96283"/>
                    <a:pt x="1378241" y="93051"/>
                  </a:cubicBezTo>
                  <a:cubicBezTo>
                    <a:pt x="1371659" y="89818"/>
                    <a:pt x="1365077" y="84969"/>
                    <a:pt x="1358494" y="84969"/>
                  </a:cubicBezTo>
                  <a:cubicBezTo>
                    <a:pt x="1343136" y="84969"/>
                    <a:pt x="1334359" y="78504"/>
                    <a:pt x="1323389" y="73655"/>
                  </a:cubicBezTo>
                  <a:cubicBezTo>
                    <a:pt x="1305836" y="65574"/>
                    <a:pt x="1290477" y="55877"/>
                    <a:pt x="1268536" y="57493"/>
                  </a:cubicBezTo>
                  <a:lnTo>
                    <a:pt x="1268536" y="49412"/>
                  </a:lnTo>
                  <a:cubicBezTo>
                    <a:pt x="1272924" y="49412"/>
                    <a:pt x="1277313" y="49412"/>
                    <a:pt x="1281701" y="47795"/>
                  </a:cubicBezTo>
                  <a:cubicBezTo>
                    <a:pt x="1275119" y="44563"/>
                    <a:pt x="1275119" y="39714"/>
                    <a:pt x="1270730" y="36481"/>
                  </a:cubicBezTo>
                  <a:cubicBezTo>
                    <a:pt x="1261954" y="31633"/>
                    <a:pt x="1253178" y="30016"/>
                    <a:pt x="1244401" y="26784"/>
                  </a:cubicBezTo>
                  <a:cubicBezTo>
                    <a:pt x="1237819" y="25168"/>
                    <a:pt x="1229042" y="25168"/>
                    <a:pt x="1233431" y="33249"/>
                  </a:cubicBezTo>
                  <a:cubicBezTo>
                    <a:pt x="1222460" y="34865"/>
                    <a:pt x="1213684" y="34865"/>
                    <a:pt x="1209296" y="38098"/>
                  </a:cubicBezTo>
                  <a:cubicBezTo>
                    <a:pt x="1200519" y="42946"/>
                    <a:pt x="1191743" y="39714"/>
                    <a:pt x="1185160" y="36481"/>
                  </a:cubicBezTo>
                  <a:cubicBezTo>
                    <a:pt x="1180772" y="34865"/>
                    <a:pt x="1176384" y="33249"/>
                    <a:pt x="1171996" y="34865"/>
                  </a:cubicBezTo>
                  <a:cubicBezTo>
                    <a:pt x="1145667" y="44563"/>
                    <a:pt x="1119337" y="39714"/>
                    <a:pt x="1093008" y="39714"/>
                  </a:cubicBezTo>
                  <a:cubicBezTo>
                    <a:pt x="1088620" y="39714"/>
                    <a:pt x="1084232" y="38098"/>
                    <a:pt x="1077649" y="38098"/>
                  </a:cubicBezTo>
                  <a:cubicBezTo>
                    <a:pt x="1068873" y="36481"/>
                    <a:pt x="1062291" y="33249"/>
                    <a:pt x="1053514" y="31633"/>
                  </a:cubicBezTo>
                  <a:cubicBezTo>
                    <a:pt x="1044738" y="30016"/>
                    <a:pt x="1033767" y="28400"/>
                    <a:pt x="1024991" y="26784"/>
                  </a:cubicBezTo>
                  <a:lnTo>
                    <a:pt x="1018409" y="26784"/>
                  </a:lnTo>
                  <a:cubicBezTo>
                    <a:pt x="1003050" y="26784"/>
                    <a:pt x="987691" y="28400"/>
                    <a:pt x="974527" y="28400"/>
                  </a:cubicBezTo>
                  <a:cubicBezTo>
                    <a:pt x="963556" y="28400"/>
                    <a:pt x="952586" y="25168"/>
                    <a:pt x="939421" y="23551"/>
                  </a:cubicBezTo>
                  <a:cubicBezTo>
                    <a:pt x="937227" y="10621"/>
                    <a:pt x="919674" y="13854"/>
                    <a:pt x="908704" y="7389"/>
                  </a:cubicBezTo>
                  <a:cubicBezTo>
                    <a:pt x="906510" y="5773"/>
                    <a:pt x="902121" y="7389"/>
                    <a:pt x="899927" y="7389"/>
                  </a:cubicBezTo>
                  <a:cubicBezTo>
                    <a:pt x="886763" y="5773"/>
                    <a:pt x="877986" y="10621"/>
                    <a:pt x="873598" y="18703"/>
                  </a:cubicBezTo>
                  <a:cubicBezTo>
                    <a:pt x="867016" y="26784"/>
                    <a:pt x="849463" y="30016"/>
                    <a:pt x="856045" y="42946"/>
                  </a:cubicBezTo>
                  <a:cubicBezTo>
                    <a:pt x="858239" y="44563"/>
                    <a:pt x="862628" y="46179"/>
                    <a:pt x="864822" y="49412"/>
                  </a:cubicBezTo>
                  <a:cubicBezTo>
                    <a:pt x="864822" y="54260"/>
                    <a:pt x="862628" y="57493"/>
                    <a:pt x="856045" y="55877"/>
                  </a:cubicBezTo>
                  <a:cubicBezTo>
                    <a:pt x="853851" y="55877"/>
                    <a:pt x="851657" y="59109"/>
                    <a:pt x="849463" y="60725"/>
                  </a:cubicBezTo>
                  <a:cubicBezTo>
                    <a:pt x="847269" y="62342"/>
                    <a:pt x="847269" y="65574"/>
                    <a:pt x="845075" y="65574"/>
                  </a:cubicBezTo>
                  <a:cubicBezTo>
                    <a:pt x="831910" y="68807"/>
                    <a:pt x="823134" y="76888"/>
                    <a:pt x="807775" y="75272"/>
                  </a:cubicBezTo>
                  <a:lnTo>
                    <a:pt x="803387" y="75272"/>
                  </a:lnTo>
                  <a:cubicBezTo>
                    <a:pt x="790222" y="83353"/>
                    <a:pt x="777058" y="81737"/>
                    <a:pt x="761699" y="80120"/>
                  </a:cubicBezTo>
                  <a:cubicBezTo>
                    <a:pt x="755116" y="78504"/>
                    <a:pt x="746340" y="80120"/>
                    <a:pt x="737564" y="80120"/>
                  </a:cubicBezTo>
                  <a:cubicBezTo>
                    <a:pt x="730981" y="80120"/>
                    <a:pt x="724399" y="80120"/>
                    <a:pt x="717817" y="76888"/>
                  </a:cubicBezTo>
                  <a:cubicBezTo>
                    <a:pt x="709040" y="73655"/>
                    <a:pt x="700264" y="68807"/>
                    <a:pt x="691488" y="65574"/>
                  </a:cubicBezTo>
                  <a:cubicBezTo>
                    <a:pt x="682711" y="62342"/>
                    <a:pt x="671741" y="62342"/>
                    <a:pt x="671741" y="51028"/>
                  </a:cubicBezTo>
                  <a:cubicBezTo>
                    <a:pt x="671741" y="49412"/>
                    <a:pt x="667353" y="47795"/>
                    <a:pt x="667353" y="46179"/>
                  </a:cubicBezTo>
                  <a:cubicBezTo>
                    <a:pt x="651994" y="55877"/>
                    <a:pt x="638829" y="63958"/>
                    <a:pt x="625665" y="72039"/>
                  </a:cubicBezTo>
                  <a:cubicBezTo>
                    <a:pt x="619082" y="76888"/>
                    <a:pt x="610306" y="83353"/>
                    <a:pt x="614694" y="91434"/>
                  </a:cubicBezTo>
                  <a:cubicBezTo>
                    <a:pt x="614694" y="93051"/>
                    <a:pt x="612500" y="94667"/>
                    <a:pt x="612500" y="96283"/>
                  </a:cubicBezTo>
                  <a:cubicBezTo>
                    <a:pt x="610306" y="99516"/>
                    <a:pt x="608112" y="102748"/>
                    <a:pt x="603724" y="104364"/>
                  </a:cubicBezTo>
                  <a:cubicBezTo>
                    <a:pt x="599335" y="109213"/>
                    <a:pt x="594947" y="114062"/>
                    <a:pt x="590559" y="120527"/>
                  </a:cubicBezTo>
                  <a:lnTo>
                    <a:pt x="577394" y="130224"/>
                  </a:lnTo>
                  <a:cubicBezTo>
                    <a:pt x="573006" y="135073"/>
                    <a:pt x="568618" y="139922"/>
                    <a:pt x="562036" y="143155"/>
                  </a:cubicBezTo>
                  <a:cubicBezTo>
                    <a:pt x="546677" y="152852"/>
                    <a:pt x="531318" y="162550"/>
                    <a:pt x="513765" y="172247"/>
                  </a:cubicBezTo>
                  <a:cubicBezTo>
                    <a:pt x="504989" y="178712"/>
                    <a:pt x="494019" y="183561"/>
                    <a:pt x="485242" y="190026"/>
                  </a:cubicBezTo>
                  <a:cubicBezTo>
                    <a:pt x="469883" y="199724"/>
                    <a:pt x="452331" y="207805"/>
                    <a:pt x="443554" y="222351"/>
                  </a:cubicBezTo>
                  <a:cubicBezTo>
                    <a:pt x="443554" y="223967"/>
                    <a:pt x="439166" y="225584"/>
                    <a:pt x="436972" y="227200"/>
                  </a:cubicBezTo>
                  <a:cubicBezTo>
                    <a:pt x="426001" y="233665"/>
                    <a:pt x="408449" y="233665"/>
                    <a:pt x="408449" y="246595"/>
                  </a:cubicBezTo>
                  <a:cubicBezTo>
                    <a:pt x="390896" y="246595"/>
                    <a:pt x="382119" y="256293"/>
                    <a:pt x="373343" y="264374"/>
                  </a:cubicBezTo>
                  <a:cubicBezTo>
                    <a:pt x="366761" y="270839"/>
                    <a:pt x="360178" y="278920"/>
                    <a:pt x="351402" y="283769"/>
                  </a:cubicBezTo>
                  <a:cubicBezTo>
                    <a:pt x="342626" y="287002"/>
                    <a:pt x="331655" y="285385"/>
                    <a:pt x="320685" y="285385"/>
                  </a:cubicBezTo>
                  <a:cubicBezTo>
                    <a:pt x="316296" y="285385"/>
                    <a:pt x="311908" y="285385"/>
                    <a:pt x="311908" y="287002"/>
                  </a:cubicBezTo>
                  <a:cubicBezTo>
                    <a:pt x="303132" y="293467"/>
                    <a:pt x="292161" y="298315"/>
                    <a:pt x="285579" y="306397"/>
                  </a:cubicBezTo>
                  <a:cubicBezTo>
                    <a:pt x="278997" y="314478"/>
                    <a:pt x="272414" y="319327"/>
                    <a:pt x="261444" y="320943"/>
                  </a:cubicBezTo>
                  <a:cubicBezTo>
                    <a:pt x="250473" y="322559"/>
                    <a:pt x="239503" y="330641"/>
                    <a:pt x="224144" y="325792"/>
                  </a:cubicBezTo>
                  <a:cubicBezTo>
                    <a:pt x="210979" y="322559"/>
                    <a:pt x="195621" y="325792"/>
                    <a:pt x="186844" y="319327"/>
                  </a:cubicBezTo>
                  <a:cubicBezTo>
                    <a:pt x="169292" y="320943"/>
                    <a:pt x="156127" y="324176"/>
                    <a:pt x="140768" y="325792"/>
                  </a:cubicBezTo>
                  <a:cubicBezTo>
                    <a:pt x="123215" y="329024"/>
                    <a:pt x="103469" y="327408"/>
                    <a:pt x="88110" y="337106"/>
                  </a:cubicBezTo>
                  <a:cubicBezTo>
                    <a:pt x="74945" y="345187"/>
                    <a:pt x="63975" y="353268"/>
                    <a:pt x="44228" y="351652"/>
                  </a:cubicBezTo>
                  <a:cubicBezTo>
                    <a:pt x="46422" y="361349"/>
                    <a:pt x="48616" y="369431"/>
                    <a:pt x="50810" y="379128"/>
                  </a:cubicBezTo>
                  <a:cubicBezTo>
                    <a:pt x="55198" y="404988"/>
                    <a:pt x="59586" y="430849"/>
                    <a:pt x="61781" y="456709"/>
                  </a:cubicBezTo>
                  <a:cubicBezTo>
                    <a:pt x="68363" y="489034"/>
                    <a:pt x="70557" y="519743"/>
                    <a:pt x="66169" y="550452"/>
                  </a:cubicBezTo>
                  <a:cubicBezTo>
                    <a:pt x="61781" y="594091"/>
                    <a:pt x="42034" y="2087514"/>
                    <a:pt x="22287" y="2127921"/>
                  </a:cubicBezTo>
                  <a:lnTo>
                    <a:pt x="2540" y="2161862"/>
                  </a:lnTo>
                  <a:cubicBezTo>
                    <a:pt x="0" y="2169943"/>
                    <a:pt x="4734" y="2174792"/>
                    <a:pt x="15704" y="2176408"/>
                  </a:cubicBezTo>
                  <a:cubicBezTo>
                    <a:pt x="28869" y="2178025"/>
                    <a:pt x="33257" y="2184490"/>
                    <a:pt x="37645" y="2192571"/>
                  </a:cubicBezTo>
                  <a:cubicBezTo>
                    <a:pt x="42034" y="2205501"/>
                    <a:pt x="35451" y="2218431"/>
                    <a:pt x="44228" y="2231361"/>
                  </a:cubicBezTo>
                  <a:cubicBezTo>
                    <a:pt x="48616" y="2237826"/>
                    <a:pt x="44228" y="2249140"/>
                    <a:pt x="42034" y="2258838"/>
                  </a:cubicBezTo>
                  <a:cubicBezTo>
                    <a:pt x="39840" y="2271767"/>
                    <a:pt x="44228" y="2284698"/>
                    <a:pt x="50810" y="2296011"/>
                  </a:cubicBezTo>
                  <a:cubicBezTo>
                    <a:pt x="66169" y="2315407"/>
                    <a:pt x="68363" y="2338034"/>
                    <a:pt x="68363" y="2359046"/>
                  </a:cubicBezTo>
                  <a:cubicBezTo>
                    <a:pt x="68363" y="2363894"/>
                    <a:pt x="70557" y="2368743"/>
                    <a:pt x="72751" y="2371976"/>
                  </a:cubicBezTo>
                  <a:cubicBezTo>
                    <a:pt x="77139" y="2375208"/>
                    <a:pt x="85916" y="2378441"/>
                    <a:pt x="94692" y="2380057"/>
                  </a:cubicBezTo>
                  <a:lnTo>
                    <a:pt x="147351" y="2399452"/>
                  </a:lnTo>
                  <a:cubicBezTo>
                    <a:pt x="171486" y="2409149"/>
                    <a:pt x="191233" y="2407533"/>
                    <a:pt x="213174" y="2396219"/>
                  </a:cubicBezTo>
                  <a:cubicBezTo>
                    <a:pt x="215368" y="2394603"/>
                    <a:pt x="221950" y="2392987"/>
                    <a:pt x="224144" y="2392987"/>
                  </a:cubicBezTo>
                  <a:cubicBezTo>
                    <a:pt x="239503" y="2394603"/>
                    <a:pt x="254861" y="2394603"/>
                    <a:pt x="268026" y="2404301"/>
                  </a:cubicBezTo>
                  <a:cubicBezTo>
                    <a:pt x="283385" y="2413998"/>
                    <a:pt x="305326" y="2420464"/>
                    <a:pt x="322879" y="2428545"/>
                  </a:cubicBezTo>
                  <a:cubicBezTo>
                    <a:pt x="333849" y="2433393"/>
                    <a:pt x="347014" y="2439858"/>
                    <a:pt x="353596" y="2446323"/>
                  </a:cubicBezTo>
                  <a:cubicBezTo>
                    <a:pt x="357984" y="2449556"/>
                    <a:pt x="362372" y="2452789"/>
                    <a:pt x="366761" y="2454405"/>
                  </a:cubicBezTo>
                  <a:cubicBezTo>
                    <a:pt x="390896" y="2460870"/>
                    <a:pt x="404060" y="2477033"/>
                    <a:pt x="419419" y="2489962"/>
                  </a:cubicBezTo>
                  <a:cubicBezTo>
                    <a:pt x="432584" y="2501276"/>
                    <a:pt x="450137" y="2507741"/>
                    <a:pt x="469883" y="2509358"/>
                  </a:cubicBezTo>
                  <a:cubicBezTo>
                    <a:pt x="491824" y="2512590"/>
                    <a:pt x="513765" y="2514206"/>
                    <a:pt x="535706" y="2517439"/>
                  </a:cubicBezTo>
                  <a:cubicBezTo>
                    <a:pt x="544483" y="2519055"/>
                    <a:pt x="555453" y="2520671"/>
                    <a:pt x="564230" y="2523904"/>
                  </a:cubicBezTo>
                  <a:cubicBezTo>
                    <a:pt x="575200" y="2527136"/>
                    <a:pt x="586171" y="2527136"/>
                    <a:pt x="594947" y="2531985"/>
                  </a:cubicBezTo>
                  <a:cubicBezTo>
                    <a:pt x="608112" y="2540067"/>
                    <a:pt x="621276" y="2544915"/>
                    <a:pt x="638829" y="2541683"/>
                  </a:cubicBezTo>
                  <a:cubicBezTo>
                    <a:pt x="645412" y="2540067"/>
                    <a:pt x="654188" y="2543299"/>
                    <a:pt x="660770" y="2544915"/>
                  </a:cubicBezTo>
                  <a:cubicBezTo>
                    <a:pt x="662964" y="2544915"/>
                    <a:pt x="665158" y="2546531"/>
                    <a:pt x="667353" y="2546531"/>
                  </a:cubicBezTo>
                  <a:cubicBezTo>
                    <a:pt x="691488" y="2548148"/>
                    <a:pt x="713429" y="2544915"/>
                    <a:pt x="735370" y="2541683"/>
                  </a:cubicBezTo>
                  <a:cubicBezTo>
                    <a:pt x="744146" y="2540067"/>
                    <a:pt x="752922" y="2538450"/>
                    <a:pt x="761699" y="2535218"/>
                  </a:cubicBezTo>
                  <a:cubicBezTo>
                    <a:pt x="785834" y="2527136"/>
                    <a:pt x="809969" y="2519055"/>
                    <a:pt x="831910" y="2509358"/>
                  </a:cubicBezTo>
                  <a:cubicBezTo>
                    <a:pt x="847269" y="2502892"/>
                    <a:pt x="862628" y="2496428"/>
                    <a:pt x="880180" y="2502892"/>
                  </a:cubicBezTo>
                  <a:lnTo>
                    <a:pt x="888957" y="2502892"/>
                  </a:lnTo>
                  <a:cubicBezTo>
                    <a:pt x="904315" y="2502892"/>
                    <a:pt x="919674" y="2501276"/>
                    <a:pt x="932839" y="2499660"/>
                  </a:cubicBezTo>
                  <a:cubicBezTo>
                    <a:pt x="935033" y="2499660"/>
                    <a:pt x="939421" y="2499660"/>
                    <a:pt x="939421" y="2498044"/>
                  </a:cubicBezTo>
                  <a:cubicBezTo>
                    <a:pt x="946003" y="2491579"/>
                    <a:pt x="956974" y="2491579"/>
                    <a:pt x="967944" y="2489962"/>
                  </a:cubicBezTo>
                  <a:cubicBezTo>
                    <a:pt x="985497" y="2488346"/>
                    <a:pt x="1003050" y="2488346"/>
                    <a:pt x="1016215" y="2480265"/>
                  </a:cubicBezTo>
                  <a:cubicBezTo>
                    <a:pt x="1029379" y="2473800"/>
                    <a:pt x="1042544" y="2472184"/>
                    <a:pt x="1057903" y="2470567"/>
                  </a:cubicBezTo>
                  <a:cubicBezTo>
                    <a:pt x="1060097" y="2470567"/>
                    <a:pt x="1064485" y="2468951"/>
                    <a:pt x="1066679" y="2468951"/>
                  </a:cubicBezTo>
                  <a:cubicBezTo>
                    <a:pt x="1077649" y="2467335"/>
                    <a:pt x="1088620" y="2462486"/>
                    <a:pt x="1097396" y="2464102"/>
                  </a:cubicBezTo>
                  <a:cubicBezTo>
                    <a:pt x="1117143" y="2467335"/>
                    <a:pt x="1125920" y="2462486"/>
                    <a:pt x="1139084" y="2449556"/>
                  </a:cubicBezTo>
                  <a:cubicBezTo>
                    <a:pt x="1141278" y="2446323"/>
                    <a:pt x="1147861" y="2444707"/>
                    <a:pt x="1152249" y="2443091"/>
                  </a:cubicBezTo>
                  <a:cubicBezTo>
                    <a:pt x="1163219" y="2441475"/>
                    <a:pt x="1174190" y="2443091"/>
                    <a:pt x="1185160" y="2441475"/>
                  </a:cubicBezTo>
                  <a:cubicBezTo>
                    <a:pt x="1191743" y="2441475"/>
                    <a:pt x="1198325" y="2436626"/>
                    <a:pt x="1202713" y="2436626"/>
                  </a:cubicBezTo>
                  <a:cubicBezTo>
                    <a:pt x="1220266" y="2438242"/>
                    <a:pt x="1240013" y="2433393"/>
                    <a:pt x="1255372" y="2441475"/>
                  </a:cubicBezTo>
                  <a:cubicBezTo>
                    <a:pt x="1257566" y="2443091"/>
                    <a:pt x="1261954" y="2443091"/>
                    <a:pt x="1266342" y="2443091"/>
                  </a:cubicBezTo>
                  <a:cubicBezTo>
                    <a:pt x="1294865" y="2444707"/>
                    <a:pt x="1319001" y="2451172"/>
                    <a:pt x="1338747" y="2464102"/>
                  </a:cubicBezTo>
                  <a:cubicBezTo>
                    <a:pt x="1345330" y="2468951"/>
                    <a:pt x="1354106" y="2472184"/>
                    <a:pt x="1360688" y="2475416"/>
                  </a:cubicBezTo>
                  <a:cubicBezTo>
                    <a:pt x="1367271" y="2478649"/>
                    <a:pt x="1376047" y="2478649"/>
                    <a:pt x="1382630" y="2480265"/>
                  </a:cubicBezTo>
                  <a:cubicBezTo>
                    <a:pt x="1389212" y="2481881"/>
                    <a:pt x="1393600" y="2483497"/>
                    <a:pt x="1400182" y="2483497"/>
                  </a:cubicBezTo>
                  <a:cubicBezTo>
                    <a:pt x="1411153" y="2483497"/>
                    <a:pt x="1419929" y="2486730"/>
                    <a:pt x="1426512" y="2493195"/>
                  </a:cubicBezTo>
                  <a:cubicBezTo>
                    <a:pt x="1428706" y="2494811"/>
                    <a:pt x="1430900" y="2496428"/>
                    <a:pt x="1433094" y="2499660"/>
                  </a:cubicBezTo>
                  <a:cubicBezTo>
                    <a:pt x="1430900" y="2504509"/>
                    <a:pt x="1444064" y="2517439"/>
                    <a:pt x="1452841" y="2517439"/>
                  </a:cubicBezTo>
                  <a:cubicBezTo>
                    <a:pt x="1468199" y="2517439"/>
                    <a:pt x="1483558" y="2520671"/>
                    <a:pt x="1496723" y="2528753"/>
                  </a:cubicBezTo>
                  <a:cubicBezTo>
                    <a:pt x="1498917" y="2530369"/>
                    <a:pt x="1503305" y="2530369"/>
                    <a:pt x="1507693" y="2528753"/>
                  </a:cubicBezTo>
                  <a:cubicBezTo>
                    <a:pt x="1514276" y="2527136"/>
                    <a:pt x="1518664" y="2527136"/>
                    <a:pt x="1523052" y="2531985"/>
                  </a:cubicBezTo>
                  <a:cubicBezTo>
                    <a:pt x="1525246" y="2533602"/>
                    <a:pt x="1534022" y="2533602"/>
                    <a:pt x="1538411" y="2533602"/>
                  </a:cubicBezTo>
                  <a:cubicBezTo>
                    <a:pt x="1549381" y="2533602"/>
                    <a:pt x="1562546" y="2531985"/>
                    <a:pt x="1573516" y="2533602"/>
                  </a:cubicBezTo>
                  <a:cubicBezTo>
                    <a:pt x="1593263" y="2535218"/>
                    <a:pt x="1610816" y="2536834"/>
                    <a:pt x="1630563" y="2540067"/>
                  </a:cubicBezTo>
                  <a:cubicBezTo>
                    <a:pt x="1634951" y="2540067"/>
                    <a:pt x="1639339" y="2541683"/>
                    <a:pt x="1641534" y="2543299"/>
                  </a:cubicBezTo>
                  <a:cubicBezTo>
                    <a:pt x="1645922" y="2551380"/>
                    <a:pt x="1656892" y="2551380"/>
                    <a:pt x="1663474" y="2552997"/>
                  </a:cubicBezTo>
                  <a:cubicBezTo>
                    <a:pt x="1670057" y="2554613"/>
                    <a:pt x="1678833" y="2556229"/>
                    <a:pt x="1683221" y="2556229"/>
                  </a:cubicBezTo>
                  <a:cubicBezTo>
                    <a:pt x="1685416" y="2554613"/>
                    <a:pt x="1689804" y="2552997"/>
                    <a:pt x="1694192" y="2549764"/>
                  </a:cubicBezTo>
                  <a:cubicBezTo>
                    <a:pt x="1685416" y="2549764"/>
                    <a:pt x="1681027" y="2551380"/>
                    <a:pt x="1676639" y="2551380"/>
                  </a:cubicBezTo>
                  <a:cubicBezTo>
                    <a:pt x="1685416" y="2543299"/>
                    <a:pt x="1694192" y="2541683"/>
                    <a:pt x="1705162" y="2546531"/>
                  </a:cubicBezTo>
                  <a:cubicBezTo>
                    <a:pt x="1718327" y="2554613"/>
                    <a:pt x="1729298" y="2554613"/>
                    <a:pt x="1744656" y="2546531"/>
                  </a:cubicBezTo>
                  <a:lnTo>
                    <a:pt x="1757821" y="2541683"/>
                  </a:lnTo>
                  <a:lnTo>
                    <a:pt x="1757821" y="2533602"/>
                  </a:lnTo>
                  <a:cubicBezTo>
                    <a:pt x="1764403" y="2535218"/>
                    <a:pt x="1770985" y="2538450"/>
                    <a:pt x="1775374" y="2538450"/>
                  </a:cubicBezTo>
                  <a:cubicBezTo>
                    <a:pt x="1788538" y="2533602"/>
                    <a:pt x="1801703" y="2528753"/>
                    <a:pt x="1812673" y="2522288"/>
                  </a:cubicBezTo>
                  <a:cubicBezTo>
                    <a:pt x="1825838" y="2515823"/>
                    <a:pt x="1836808" y="2507741"/>
                    <a:pt x="1847779" y="2501276"/>
                  </a:cubicBezTo>
                  <a:cubicBezTo>
                    <a:pt x="1849973" y="2501276"/>
                    <a:pt x="1849973" y="2499660"/>
                    <a:pt x="1852167" y="2499660"/>
                  </a:cubicBezTo>
                  <a:cubicBezTo>
                    <a:pt x="1867526" y="2496428"/>
                    <a:pt x="1880690" y="2494811"/>
                    <a:pt x="1896049" y="2491579"/>
                  </a:cubicBezTo>
                  <a:cubicBezTo>
                    <a:pt x="1904826" y="2489962"/>
                    <a:pt x="1911408" y="2486730"/>
                    <a:pt x="1920184" y="2485114"/>
                  </a:cubicBezTo>
                  <a:cubicBezTo>
                    <a:pt x="1926767" y="2483497"/>
                    <a:pt x="1931155" y="2483497"/>
                    <a:pt x="1937737" y="2481881"/>
                  </a:cubicBezTo>
                  <a:lnTo>
                    <a:pt x="1959678" y="2481881"/>
                  </a:lnTo>
                  <a:cubicBezTo>
                    <a:pt x="1964066" y="2481881"/>
                    <a:pt x="1970649" y="2481881"/>
                    <a:pt x="1975037" y="2480265"/>
                  </a:cubicBezTo>
                  <a:cubicBezTo>
                    <a:pt x="1977231" y="2477033"/>
                    <a:pt x="1981619" y="2472184"/>
                    <a:pt x="1983813" y="2472184"/>
                  </a:cubicBezTo>
                  <a:cubicBezTo>
                    <a:pt x="1990395" y="2472184"/>
                    <a:pt x="1994784" y="2475416"/>
                    <a:pt x="2001366" y="2477033"/>
                  </a:cubicBezTo>
                  <a:cubicBezTo>
                    <a:pt x="2003560" y="2477033"/>
                    <a:pt x="2003560" y="2478649"/>
                    <a:pt x="2003560" y="2480265"/>
                  </a:cubicBezTo>
                  <a:cubicBezTo>
                    <a:pt x="2012337" y="2486730"/>
                    <a:pt x="2018919" y="2494811"/>
                    <a:pt x="2027695" y="2501276"/>
                  </a:cubicBezTo>
                  <a:cubicBezTo>
                    <a:pt x="2038666" y="2509358"/>
                    <a:pt x="2049636" y="2509358"/>
                    <a:pt x="2056219" y="2504509"/>
                  </a:cubicBezTo>
                  <a:cubicBezTo>
                    <a:pt x="2067189" y="2498044"/>
                    <a:pt x="2075965" y="2493195"/>
                    <a:pt x="2091324" y="2496428"/>
                  </a:cubicBezTo>
                  <a:cubicBezTo>
                    <a:pt x="2093518" y="2496428"/>
                    <a:pt x="2097906" y="2498044"/>
                    <a:pt x="2100101" y="2496428"/>
                  </a:cubicBezTo>
                  <a:cubicBezTo>
                    <a:pt x="2111071" y="2493195"/>
                    <a:pt x="2124236" y="2489962"/>
                    <a:pt x="2135206" y="2485114"/>
                  </a:cubicBezTo>
                  <a:cubicBezTo>
                    <a:pt x="2141788" y="2483497"/>
                    <a:pt x="2150565" y="2483497"/>
                    <a:pt x="2152759" y="2480265"/>
                  </a:cubicBezTo>
                  <a:cubicBezTo>
                    <a:pt x="2159341" y="2470567"/>
                    <a:pt x="2170312" y="2465719"/>
                    <a:pt x="2181282" y="2459254"/>
                  </a:cubicBezTo>
                  <a:cubicBezTo>
                    <a:pt x="2187865" y="2454405"/>
                    <a:pt x="2194447" y="2447940"/>
                    <a:pt x="2201029" y="2446323"/>
                  </a:cubicBezTo>
                  <a:cubicBezTo>
                    <a:pt x="2216388" y="2443091"/>
                    <a:pt x="2227358" y="2433393"/>
                    <a:pt x="2240523" y="2426928"/>
                  </a:cubicBezTo>
                  <a:cubicBezTo>
                    <a:pt x="2251494" y="2422080"/>
                    <a:pt x="2258076" y="2412382"/>
                    <a:pt x="2269046" y="2410766"/>
                  </a:cubicBezTo>
                  <a:cubicBezTo>
                    <a:pt x="2286599" y="2407533"/>
                    <a:pt x="2299764" y="2399452"/>
                    <a:pt x="2315122" y="2391371"/>
                  </a:cubicBezTo>
                  <a:cubicBezTo>
                    <a:pt x="2323899" y="2386522"/>
                    <a:pt x="2334870" y="2383289"/>
                    <a:pt x="2345840" y="2384906"/>
                  </a:cubicBezTo>
                  <a:cubicBezTo>
                    <a:pt x="2352422" y="2386522"/>
                    <a:pt x="2361199" y="2384906"/>
                    <a:pt x="2365587" y="2383289"/>
                  </a:cubicBezTo>
                  <a:cubicBezTo>
                    <a:pt x="2374363" y="2380057"/>
                    <a:pt x="2383140" y="2375208"/>
                    <a:pt x="2391916" y="2371976"/>
                  </a:cubicBezTo>
                  <a:cubicBezTo>
                    <a:pt x="2398498" y="2368743"/>
                    <a:pt x="2405081" y="2365510"/>
                    <a:pt x="2411663" y="2365510"/>
                  </a:cubicBezTo>
                  <a:cubicBezTo>
                    <a:pt x="2433604" y="2363894"/>
                    <a:pt x="2451157" y="2360662"/>
                    <a:pt x="2462127" y="2344499"/>
                  </a:cubicBezTo>
                  <a:cubicBezTo>
                    <a:pt x="2466516" y="2338034"/>
                    <a:pt x="2488456" y="2329953"/>
                    <a:pt x="2497233" y="2333185"/>
                  </a:cubicBezTo>
                  <a:cubicBezTo>
                    <a:pt x="2512592" y="2338034"/>
                    <a:pt x="2523562" y="2334802"/>
                    <a:pt x="2532338" y="2325104"/>
                  </a:cubicBezTo>
                  <a:cubicBezTo>
                    <a:pt x="2538921" y="2320255"/>
                    <a:pt x="2547697" y="2321871"/>
                    <a:pt x="2554280" y="2325104"/>
                  </a:cubicBezTo>
                  <a:cubicBezTo>
                    <a:pt x="2558668" y="2328336"/>
                    <a:pt x="2563056" y="2329953"/>
                    <a:pt x="2567444" y="2329953"/>
                  </a:cubicBezTo>
                  <a:cubicBezTo>
                    <a:pt x="2582803" y="2331569"/>
                    <a:pt x="2600356" y="2329953"/>
                    <a:pt x="2615714" y="2331569"/>
                  </a:cubicBezTo>
                  <a:cubicBezTo>
                    <a:pt x="2628879" y="2333185"/>
                    <a:pt x="2642044" y="2329953"/>
                    <a:pt x="2650820" y="2323488"/>
                  </a:cubicBezTo>
                  <a:cubicBezTo>
                    <a:pt x="2659596" y="2317023"/>
                    <a:pt x="2666179" y="2317023"/>
                    <a:pt x="2679343" y="2320255"/>
                  </a:cubicBezTo>
                  <a:cubicBezTo>
                    <a:pt x="2690314" y="2323488"/>
                    <a:pt x="2699090" y="2331569"/>
                    <a:pt x="2714449" y="2329953"/>
                  </a:cubicBezTo>
                  <a:cubicBezTo>
                    <a:pt x="2727614" y="2328336"/>
                    <a:pt x="2742972" y="2333185"/>
                    <a:pt x="2758331" y="2328336"/>
                  </a:cubicBezTo>
                  <a:lnTo>
                    <a:pt x="2767107" y="2328336"/>
                  </a:lnTo>
                  <a:cubicBezTo>
                    <a:pt x="2780272" y="2331569"/>
                    <a:pt x="2793437" y="2333185"/>
                    <a:pt x="2804407" y="2341267"/>
                  </a:cubicBezTo>
                  <a:cubicBezTo>
                    <a:pt x="2817571" y="2349348"/>
                    <a:pt x="2819766" y="2289546"/>
                    <a:pt x="2832931" y="2296011"/>
                  </a:cubicBezTo>
                  <a:cubicBezTo>
                    <a:pt x="2852677" y="2305709"/>
                    <a:pt x="2848289" y="2296011"/>
                    <a:pt x="2868036" y="2304093"/>
                  </a:cubicBezTo>
                  <a:cubicBezTo>
                    <a:pt x="2883395" y="2308941"/>
                    <a:pt x="2876813" y="2291163"/>
                    <a:pt x="2894365" y="2294395"/>
                  </a:cubicBezTo>
                  <a:cubicBezTo>
                    <a:pt x="2896559" y="2294395"/>
                    <a:pt x="2922888" y="2307325"/>
                    <a:pt x="2922888" y="2305709"/>
                  </a:cubicBezTo>
                  <a:cubicBezTo>
                    <a:pt x="2933859" y="2300860"/>
                    <a:pt x="2944829" y="2252372"/>
                    <a:pt x="2955800" y="2253989"/>
                  </a:cubicBezTo>
                  <a:cubicBezTo>
                    <a:pt x="2977741" y="2258838"/>
                    <a:pt x="2997488" y="2255605"/>
                    <a:pt x="3017235" y="2249140"/>
                  </a:cubicBezTo>
                  <a:cubicBezTo>
                    <a:pt x="3028205" y="2245908"/>
                    <a:pt x="3045758" y="2234594"/>
                    <a:pt x="3054535" y="2239442"/>
                  </a:cubicBezTo>
                  <a:cubicBezTo>
                    <a:pt x="3069893" y="2247524"/>
                    <a:pt x="3085252" y="2250756"/>
                    <a:pt x="3102805" y="2252372"/>
                  </a:cubicBezTo>
                  <a:cubicBezTo>
                    <a:pt x="3104999" y="2252372"/>
                    <a:pt x="3107193" y="2253989"/>
                    <a:pt x="3109387" y="2255605"/>
                  </a:cubicBezTo>
                  <a:cubicBezTo>
                    <a:pt x="3115969" y="2262070"/>
                    <a:pt x="3146687" y="2244291"/>
                    <a:pt x="3153269" y="2250756"/>
                  </a:cubicBezTo>
                  <a:cubicBezTo>
                    <a:pt x="3162046" y="2260454"/>
                    <a:pt x="3170822" y="2270151"/>
                    <a:pt x="3179598" y="2278233"/>
                  </a:cubicBezTo>
                  <a:cubicBezTo>
                    <a:pt x="3183987" y="2281465"/>
                    <a:pt x="3190569" y="2283081"/>
                    <a:pt x="3192763" y="2286314"/>
                  </a:cubicBezTo>
                  <a:cubicBezTo>
                    <a:pt x="3194957" y="2294395"/>
                    <a:pt x="3199345" y="2297628"/>
                    <a:pt x="3210316" y="2297628"/>
                  </a:cubicBezTo>
                  <a:cubicBezTo>
                    <a:pt x="3216898" y="2297628"/>
                    <a:pt x="3223480" y="2299244"/>
                    <a:pt x="3227869" y="2302477"/>
                  </a:cubicBezTo>
                  <a:cubicBezTo>
                    <a:pt x="3238839" y="2307325"/>
                    <a:pt x="3247616" y="2312174"/>
                    <a:pt x="3256392" y="2317023"/>
                  </a:cubicBezTo>
                  <a:cubicBezTo>
                    <a:pt x="3267362" y="2321871"/>
                    <a:pt x="3278333" y="2326720"/>
                    <a:pt x="3282721" y="2334802"/>
                  </a:cubicBezTo>
                  <a:cubicBezTo>
                    <a:pt x="3284915" y="2338034"/>
                    <a:pt x="3287109" y="2339650"/>
                    <a:pt x="3289303" y="2341267"/>
                  </a:cubicBezTo>
                  <a:cubicBezTo>
                    <a:pt x="3298080" y="2347732"/>
                    <a:pt x="3306856" y="2352580"/>
                    <a:pt x="3315633" y="2359046"/>
                  </a:cubicBezTo>
                  <a:cubicBezTo>
                    <a:pt x="3328797" y="2367127"/>
                    <a:pt x="3339768" y="2376824"/>
                    <a:pt x="3352932" y="2384906"/>
                  </a:cubicBezTo>
                  <a:cubicBezTo>
                    <a:pt x="3357320" y="2386522"/>
                    <a:pt x="3361709" y="2389754"/>
                    <a:pt x="3366097" y="2391371"/>
                  </a:cubicBezTo>
                  <a:cubicBezTo>
                    <a:pt x="3374873" y="2394603"/>
                    <a:pt x="3383650" y="2397836"/>
                    <a:pt x="3390232" y="2402685"/>
                  </a:cubicBezTo>
                  <a:cubicBezTo>
                    <a:pt x="3396815" y="2407533"/>
                    <a:pt x="3427532" y="2378441"/>
                    <a:pt x="3431920" y="2384906"/>
                  </a:cubicBezTo>
                  <a:cubicBezTo>
                    <a:pt x="3431920" y="2386522"/>
                    <a:pt x="3434114" y="2386522"/>
                    <a:pt x="3436308" y="2386522"/>
                  </a:cubicBezTo>
                  <a:cubicBezTo>
                    <a:pt x="3449473" y="2394603"/>
                    <a:pt x="3462637" y="2391371"/>
                    <a:pt x="3475802" y="2388138"/>
                  </a:cubicBezTo>
                  <a:cubicBezTo>
                    <a:pt x="3480191" y="2386522"/>
                    <a:pt x="3484579" y="2384906"/>
                    <a:pt x="3486772" y="2386522"/>
                  </a:cubicBezTo>
                  <a:cubicBezTo>
                    <a:pt x="3502131" y="2391371"/>
                    <a:pt x="3513102" y="2402685"/>
                    <a:pt x="3532849" y="2404301"/>
                  </a:cubicBezTo>
                  <a:cubicBezTo>
                    <a:pt x="3532849" y="2404301"/>
                    <a:pt x="3535043" y="2404301"/>
                    <a:pt x="3535043" y="2405917"/>
                  </a:cubicBezTo>
                  <a:cubicBezTo>
                    <a:pt x="3539431" y="2415615"/>
                    <a:pt x="3552595" y="2415615"/>
                    <a:pt x="3563566" y="2417231"/>
                  </a:cubicBezTo>
                  <a:cubicBezTo>
                    <a:pt x="3570148" y="2417231"/>
                    <a:pt x="3576731" y="2418847"/>
                    <a:pt x="3581119" y="2420464"/>
                  </a:cubicBezTo>
                  <a:cubicBezTo>
                    <a:pt x="3594284" y="2425312"/>
                    <a:pt x="3607448" y="2431777"/>
                    <a:pt x="3622807" y="2435010"/>
                  </a:cubicBezTo>
                  <a:cubicBezTo>
                    <a:pt x="3642554" y="2439858"/>
                    <a:pt x="3662300" y="2443091"/>
                    <a:pt x="3677659" y="2451172"/>
                  </a:cubicBezTo>
                  <a:cubicBezTo>
                    <a:pt x="3679854" y="2451172"/>
                    <a:pt x="3682048" y="2451172"/>
                    <a:pt x="3682048" y="2452789"/>
                  </a:cubicBezTo>
                  <a:cubicBezTo>
                    <a:pt x="3688630" y="2456021"/>
                    <a:pt x="3699600" y="2457637"/>
                    <a:pt x="3703988" y="2462486"/>
                  </a:cubicBezTo>
                  <a:cubicBezTo>
                    <a:pt x="3710571" y="2472184"/>
                    <a:pt x="3728123" y="2470567"/>
                    <a:pt x="3736900" y="2478649"/>
                  </a:cubicBezTo>
                  <a:lnTo>
                    <a:pt x="3739094" y="2478649"/>
                  </a:lnTo>
                  <a:cubicBezTo>
                    <a:pt x="3747871" y="2478649"/>
                    <a:pt x="3756647" y="2480265"/>
                    <a:pt x="3767618" y="2480265"/>
                  </a:cubicBezTo>
                  <a:cubicBezTo>
                    <a:pt x="3772006" y="2478649"/>
                    <a:pt x="3778588" y="2475416"/>
                    <a:pt x="3782976" y="2475416"/>
                  </a:cubicBezTo>
                  <a:cubicBezTo>
                    <a:pt x="3802723" y="2480265"/>
                    <a:pt x="3822470" y="2480265"/>
                    <a:pt x="3835635" y="2467335"/>
                  </a:cubicBezTo>
                  <a:cubicBezTo>
                    <a:pt x="3837829" y="2465719"/>
                    <a:pt x="3842217" y="2465719"/>
                    <a:pt x="3846605" y="2465719"/>
                  </a:cubicBezTo>
                  <a:lnTo>
                    <a:pt x="3864158" y="2465719"/>
                  </a:lnTo>
                  <a:cubicBezTo>
                    <a:pt x="3883905" y="2462486"/>
                    <a:pt x="3901458" y="2459254"/>
                    <a:pt x="3921204" y="2457637"/>
                  </a:cubicBezTo>
                  <a:cubicBezTo>
                    <a:pt x="3929981" y="2456021"/>
                    <a:pt x="3940952" y="2459254"/>
                    <a:pt x="3949728" y="2460870"/>
                  </a:cubicBezTo>
                  <a:cubicBezTo>
                    <a:pt x="3958504" y="2462486"/>
                    <a:pt x="3967281" y="2462486"/>
                    <a:pt x="3976057" y="2462486"/>
                  </a:cubicBezTo>
                  <a:cubicBezTo>
                    <a:pt x="3987027" y="2462486"/>
                    <a:pt x="3995804" y="2459254"/>
                    <a:pt x="4006775" y="2459254"/>
                  </a:cubicBezTo>
                  <a:cubicBezTo>
                    <a:pt x="4015551" y="2457637"/>
                    <a:pt x="4026522" y="2457637"/>
                    <a:pt x="4035298" y="2456021"/>
                  </a:cubicBezTo>
                  <a:cubicBezTo>
                    <a:pt x="4055045" y="2452789"/>
                    <a:pt x="4072598" y="2449556"/>
                    <a:pt x="4092345" y="2447940"/>
                  </a:cubicBezTo>
                  <a:cubicBezTo>
                    <a:pt x="4105509" y="2392987"/>
                    <a:pt x="4103315" y="2328336"/>
                    <a:pt x="4103315" y="2262070"/>
                  </a:cubicBezTo>
                  <a:close/>
                </a:path>
              </a:pathLst>
            </a:custGeom>
            <a:blipFill>
              <a:blip r:embed="rId2"/>
              <a:stretch>
                <a:fillRect l="-9680" r="-968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153711" y="8562744"/>
            <a:ext cx="9980579" cy="695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2"/>
              </a:lnSpc>
            </a:pPr>
            <a:r>
              <a:rPr lang="en-US" sz="4115">
                <a:solidFill>
                  <a:srgbClr val="262324"/>
                </a:solidFill>
                <a:latin typeface="Canva Sans Bold"/>
              </a:rPr>
              <a:t>Eastern Region Campus , Dharan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22259" y="0"/>
            <a:ext cx="12443482" cy="10287000"/>
          </a:xfrm>
          <a:custGeom>
            <a:avLst/>
            <a:gdLst/>
            <a:ahLst/>
            <a:cxnLst/>
            <a:rect l="l" t="t" r="r" b="b"/>
            <a:pathLst>
              <a:path w="12443482" h="10287000">
                <a:moveTo>
                  <a:pt x="0" y="0"/>
                </a:moveTo>
                <a:lnTo>
                  <a:pt x="12443482" y="0"/>
                </a:lnTo>
                <a:lnTo>
                  <a:pt x="124434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55574" y="396527"/>
            <a:ext cx="12376852" cy="7722858"/>
            <a:chOff x="0" y="0"/>
            <a:chExt cx="4102969" cy="2560154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4105509" cy="2556229"/>
            </a:xfrm>
            <a:custGeom>
              <a:avLst/>
              <a:gdLst/>
              <a:ahLst/>
              <a:cxnLst/>
              <a:rect l="l" t="t" r="r" b="b"/>
              <a:pathLst>
                <a:path w="4105509" h="2556229">
                  <a:moveTo>
                    <a:pt x="4103315" y="2262070"/>
                  </a:moveTo>
                  <a:cubicBezTo>
                    <a:pt x="4101121" y="1623648"/>
                    <a:pt x="4074791" y="760565"/>
                    <a:pt x="4074791" y="123759"/>
                  </a:cubicBezTo>
                  <a:cubicBezTo>
                    <a:pt x="4074791" y="114062"/>
                    <a:pt x="4076986" y="104364"/>
                    <a:pt x="4076986" y="96283"/>
                  </a:cubicBezTo>
                  <a:cubicBezTo>
                    <a:pt x="4074791" y="94667"/>
                    <a:pt x="4072598" y="94667"/>
                    <a:pt x="4070403" y="93051"/>
                  </a:cubicBezTo>
                  <a:cubicBezTo>
                    <a:pt x="4070403" y="93051"/>
                    <a:pt x="4068209" y="94667"/>
                    <a:pt x="4068209" y="96283"/>
                  </a:cubicBezTo>
                  <a:cubicBezTo>
                    <a:pt x="4063821" y="104364"/>
                    <a:pt x="4055045" y="104364"/>
                    <a:pt x="4046268" y="104364"/>
                  </a:cubicBezTo>
                  <a:cubicBezTo>
                    <a:pt x="4035298" y="102748"/>
                    <a:pt x="4024327" y="94667"/>
                    <a:pt x="4011163" y="97899"/>
                  </a:cubicBezTo>
                  <a:cubicBezTo>
                    <a:pt x="4006775" y="99516"/>
                    <a:pt x="3997998" y="96283"/>
                    <a:pt x="3995804" y="93051"/>
                  </a:cubicBezTo>
                  <a:cubicBezTo>
                    <a:pt x="3989222" y="86585"/>
                    <a:pt x="3980445" y="86585"/>
                    <a:pt x="3971669" y="89818"/>
                  </a:cubicBezTo>
                  <a:cubicBezTo>
                    <a:pt x="3967281" y="91434"/>
                    <a:pt x="3962892" y="89818"/>
                    <a:pt x="3958504" y="89818"/>
                  </a:cubicBezTo>
                  <a:cubicBezTo>
                    <a:pt x="3951922" y="89818"/>
                    <a:pt x="3943146" y="88202"/>
                    <a:pt x="3936563" y="86585"/>
                  </a:cubicBezTo>
                  <a:cubicBezTo>
                    <a:pt x="3934369" y="86585"/>
                    <a:pt x="3929981" y="84969"/>
                    <a:pt x="3927787" y="84969"/>
                  </a:cubicBezTo>
                  <a:cubicBezTo>
                    <a:pt x="3921204" y="83353"/>
                    <a:pt x="3914622" y="78504"/>
                    <a:pt x="3908040" y="84969"/>
                  </a:cubicBezTo>
                  <a:cubicBezTo>
                    <a:pt x="3908040" y="84969"/>
                    <a:pt x="3903651" y="84969"/>
                    <a:pt x="3901458" y="83353"/>
                  </a:cubicBezTo>
                  <a:cubicBezTo>
                    <a:pt x="3899263" y="80120"/>
                    <a:pt x="3897070" y="75272"/>
                    <a:pt x="3894875" y="72039"/>
                  </a:cubicBezTo>
                  <a:cubicBezTo>
                    <a:pt x="3890487" y="67190"/>
                    <a:pt x="3890487" y="59109"/>
                    <a:pt x="3883905" y="55877"/>
                  </a:cubicBezTo>
                  <a:cubicBezTo>
                    <a:pt x="3879517" y="54260"/>
                    <a:pt x="3877322" y="52644"/>
                    <a:pt x="3875128" y="49412"/>
                  </a:cubicBezTo>
                  <a:cubicBezTo>
                    <a:pt x="3875128" y="47795"/>
                    <a:pt x="3870740" y="46179"/>
                    <a:pt x="3870740" y="44563"/>
                  </a:cubicBezTo>
                  <a:lnTo>
                    <a:pt x="3864158" y="39714"/>
                  </a:lnTo>
                  <a:cubicBezTo>
                    <a:pt x="3861964" y="36481"/>
                    <a:pt x="3859770" y="31633"/>
                    <a:pt x="3855382" y="30016"/>
                  </a:cubicBezTo>
                  <a:cubicBezTo>
                    <a:pt x="3846605" y="25168"/>
                    <a:pt x="3844411" y="18703"/>
                    <a:pt x="3848799" y="10621"/>
                  </a:cubicBezTo>
                  <a:cubicBezTo>
                    <a:pt x="3842217" y="9005"/>
                    <a:pt x="3837829" y="5773"/>
                    <a:pt x="3831247" y="5773"/>
                  </a:cubicBezTo>
                  <a:cubicBezTo>
                    <a:pt x="3804917" y="7389"/>
                    <a:pt x="3776394" y="10621"/>
                    <a:pt x="3750064" y="12238"/>
                  </a:cubicBezTo>
                  <a:cubicBezTo>
                    <a:pt x="3745676" y="12238"/>
                    <a:pt x="3739094" y="13854"/>
                    <a:pt x="3736900" y="15470"/>
                  </a:cubicBezTo>
                  <a:cubicBezTo>
                    <a:pt x="3719347" y="23551"/>
                    <a:pt x="3701794" y="17086"/>
                    <a:pt x="3684242" y="15470"/>
                  </a:cubicBezTo>
                  <a:cubicBezTo>
                    <a:pt x="3671077" y="15470"/>
                    <a:pt x="3657912" y="10621"/>
                    <a:pt x="3644748" y="9005"/>
                  </a:cubicBezTo>
                  <a:cubicBezTo>
                    <a:pt x="3629389" y="7389"/>
                    <a:pt x="3616224" y="9005"/>
                    <a:pt x="3600866" y="7389"/>
                  </a:cubicBezTo>
                  <a:cubicBezTo>
                    <a:pt x="3598672" y="7389"/>
                    <a:pt x="3596478" y="5773"/>
                    <a:pt x="3594284" y="4156"/>
                  </a:cubicBezTo>
                  <a:cubicBezTo>
                    <a:pt x="3589895" y="0"/>
                    <a:pt x="3581119" y="1270"/>
                    <a:pt x="3576731" y="2540"/>
                  </a:cubicBezTo>
                  <a:cubicBezTo>
                    <a:pt x="3570148" y="5773"/>
                    <a:pt x="3567955" y="10621"/>
                    <a:pt x="3563566" y="15470"/>
                  </a:cubicBezTo>
                  <a:cubicBezTo>
                    <a:pt x="3552595" y="17086"/>
                    <a:pt x="3537237" y="18703"/>
                    <a:pt x="3526266" y="23551"/>
                  </a:cubicBezTo>
                  <a:cubicBezTo>
                    <a:pt x="3517490" y="26784"/>
                    <a:pt x="3513102" y="28400"/>
                    <a:pt x="3506520" y="25168"/>
                  </a:cubicBezTo>
                  <a:lnTo>
                    <a:pt x="3504325" y="26784"/>
                  </a:lnTo>
                  <a:cubicBezTo>
                    <a:pt x="3508714" y="30016"/>
                    <a:pt x="3510908" y="34865"/>
                    <a:pt x="3515296" y="38098"/>
                  </a:cubicBezTo>
                  <a:cubicBezTo>
                    <a:pt x="3508714" y="39714"/>
                    <a:pt x="3499937" y="42946"/>
                    <a:pt x="3495549" y="41330"/>
                  </a:cubicBezTo>
                  <a:cubicBezTo>
                    <a:pt x="3484579" y="39714"/>
                    <a:pt x="3480191" y="42946"/>
                    <a:pt x="3471414" y="46179"/>
                  </a:cubicBezTo>
                  <a:cubicBezTo>
                    <a:pt x="3462637" y="51028"/>
                    <a:pt x="3451667" y="54260"/>
                    <a:pt x="3442890" y="57493"/>
                  </a:cubicBezTo>
                  <a:cubicBezTo>
                    <a:pt x="3440696" y="57493"/>
                    <a:pt x="3438502" y="57493"/>
                    <a:pt x="3436308" y="55877"/>
                  </a:cubicBezTo>
                  <a:cubicBezTo>
                    <a:pt x="3434114" y="55877"/>
                    <a:pt x="3431920" y="54260"/>
                    <a:pt x="3431920" y="54260"/>
                  </a:cubicBezTo>
                  <a:cubicBezTo>
                    <a:pt x="3420949" y="57493"/>
                    <a:pt x="3409979" y="60725"/>
                    <a:pt x="3399008" y="57493"/>
                  </a:cubicBezTo>
                  <a:cubicBezTo>
                    <a:pt x="3396815" y="57493"/>
                    <a:pt x="3396815" y="59109"/>
                    <a:pt x="3394620" y="59109"/>
                  </a:cubicBezTo>
                  <a:cubicBezTo>
                    <a:pt x="3381456" y="62342"/>
                    <a:pt x="3372679" y="73655"/>
                    <a:pt x="3355126" y="73655"/>
                  </a:cubicBezTo>
                  <a:cubicBezTo>
                    <a:pt x="3341962" y="73655"/>
                    <a:pt x="3328797" y="81737"/>
                    <a:pt x="3315633" y="81737"/>
                  </a:cubicBezTo>
                  <a:cubicBezTo>
                    <a:pt x="3300274" y="83353"/>
                    <a:pt x="3287109" y="86585"/>
                    <a:pt x="3273945" y="91434"/>
                  </a:cubicBezTo>
                  <a:cubicBezTo>
                    <a:pt x="3269556" y="93051"/>
                    <a:pt x="3265168" y="93051"/>
                    <a:pt x="3262974" y="93051"/>
                  </a:cubicBezTo>
                  <a:cubicBezTo>
                    <a:pt x="3252004" y="89818"/>
                    <a:pt x="3245421" y="94667"/>
                    <a:pt x="3241033" y="99516"/>
                  </a:cubicBezTo>
                  <a:cubicBezTo>
                    <a:pt x="3230063" y="110829"/>
                    <a:pt x="3212510" y="114062"/>
                    <a:pt x="3197151" y="117294"/>
                  </a:cubicBezTo>
                  <a:cubicBezTo>
                    <a:pt x="3177404" y="120527"/>
                    <a:pt x="3157657" y="122143"/>
                    <a:pt x="3137910" y="123759"/>
                  </a:cubicBezTo>
                  <a:cubicBezTo>
                    <a:pt x="3135716" y="123759"/>
                    <a:pt x="3133522" y="128608"/>
                    <a:pt x="3129134" y="130224"/>
                  </a:cubicBezTo>
                  <a:cubicBezTo>
                    <a:pt x="3126940" y="130224"/>
                    <a:pt x="3124746" y="128608"/>
                    <a:pt x="3124746" y="128608"/>
                  </a:cubicBezTo>
                  <a:cubicBezTo>
                    <a:pt x="3113775" y="138306"/>
                    <a:pt x="3107193" y="152852"/>
                    <a:pt x="3085252" y="151236"/>
                  </a:cubicBezTo>
                  <a:lnTo>
                    <a:pt x="3083058" y="151236"/>
                  </a:lnTo>
                  <a:cubicBezTo>
                    <a:pt x="3065505" y="159317"/>
                    <a:pt x="3047952" y="156085"/>
                    <a:pt x="3032593" y="152852"/>
                  </a:cubicBezTo>
                  <a:cubicBezTo>
                    <a:pt x="3028205" y="152852"/>
                    <a:pt x="3021623" y="149620"/>
                    <a:pt x="3019429" y="146387"/>
                  </a:cubicBezTo>
                  <a:cubicBezTo>
                    <a:pt x="3012847" y="136689"/>
                    <a:pt x="2995294" y="133457"/>
                    <a:pt x="2982129" y="136689"/>
                  </a:cubicBezTo>
                  <a:cubicBezTo>
                    <a:pt x="2971159" y="139922"/>
                    <a:pt x="2960188" y="141538"/>
                    <a:pt x="2949218" y="144771"/>
                  </a:cubicBezTo>
                  <a:cubicBezTo>
                    <a:pt x="2931665" y="148003"/>
                    <a:pt x="2916306" y="149620"/>
                    <a:pt x="2898754" y="143155"/>
                  </a:cubicBezTo>
                  <a:cubicBezTo>
                    <a:pt x="2881201" y="136689"/>
                    <a:pt x="2868036" y="141538"/>
                    <a:pt x="2859260" y="156085"/>
                  </a:cubicBezTo>
                  <a:cubicBezTo>
                    <a:pt x="2852677" y="165782"/>
                    <a:pt x="2835124" y="167398"/>
                    <a:pt x="2824154" y="159317"/>
                  </a:cubicBezTo>
                  <a:cubicBezTo>
                    <a:pt x="2817571" y="154468"/>
                    <a:pt x="2813183" y="156085"/>
                    <a:pt x="2806601" y="159317"/>
                  </a:cubicBezTo>
                  <a:lnTo>
                    <a:pt x="2793437" y="169015"/>
                  </a:lnTo>
                  <a:cubicBezTo>
                    <a:pt x="2791242" y="170631"/>
                    <a:pt x="2786854" y="170631"/>
                    <a:pt x="2784660" y="170631"/>
                  </a:cubicBezTo>
                  <a:lnTo>
                    <a:pt x="2771496" y="170631"/>
                  </a:lnTo>
                  <a:cubicBezTo>
                    <a:pt x="2762719" y="170631"/>
                    <a:pt x="2753943" y="169015"/>
                    <a:pt x="2745166" y="167398"/>
                  </a:cubicBezTo>
                  <a:cubicBezTo>
                    <a:pt x="2734196" y="165782"/>
                    <a:pt x="2725419" y="160933"/>
                    <a:pt x="2714449" y="159317"/>
                  </a:cubicBezTo>
                  <a:cubicBezTo>
                    <a:pt x="2696896" y="157701"/>
                    <a:pt x="2692508" y="146387"/>
                    <a:pt x="2685926" y="138306"/>
                  </a:cubicBezTo>
                  <a:cubicBezTo>
                    <a:pt x="2681537" y="133457"/>
                    <a:pt x="2672761" y="126992"/>
                    <a:pt x="2663985" y="128608"/>
                  </a:cubicBezTo>
                  <a:cubicBezTo>
                    <a:pt x="2655208" y="131841"/>
                    <a:pt x="2646432" y="128608"/>
                    <a:pt x="2639850" y="126992"/>
                  </a:cubicBezTo>
                  <a:cubicBezTo>
                    <a:pt x="2637655" y="126992"/>
                    <a:pt x="2633267" y="125376"/>
                    <a:pt x="2631073" y="125376"/>
                  </a:cubicBezTo>
                  <a:cubicBezTo>
                    <a:pt x="2615714" y="122143"/>
                    <a:pt x="2604744" y="128608"/>
                    <a:pt x="2593773" y="136689"/>
                  </a:cubicBezTo>
                  <a:lnTo>
                    <a:pt x="2584997" y="143155"/>
                  </a:lnTo>
                  <a:cubicBezTo>
                    <a:pt x="2582803" y="144771"/>
                    <a:pt x="2582803" y="148003"/>
                    <a:pt x="2580609" y="149620"/>
                  </a:cubicBezTo>
                  <a:cubicBezTo>
                    <a:pt x="2567444" y="157701"/>
                    <a:pt x="2554280" y="154468"/>
                    <a:pt x="2538921" y="149620"/>
                  </a:cubicBezTo>
                  <a:cubicBezTo>
                    <a:pt x="2525756" y="144771"/>
                    <a:pt x="2510398" y="149620"/>
                    <a:pt x="2506009" y="159317"/>
                  </a:cubicBezTo>
                  <a:cubicBezTo>
                    <a:pt x="2503815" y="165782"/>
                    <a:pt x="2501621" y="170631"/>
                    <a:pt x="2490651" y="173863"/>
                  </a:cubicBezTo>
                  <a:cubicBezTo>
                    <a:pt x="2479680" y="178712"/>
                    <a:pt x="2466516" y="181945"/>
                    <a:pt x="2464322" y="193259"/>
                  </a:cubicBezTo>
                  <a:cubicBezTo>
                    <a:pt x="2464322" y="194875"/>
                    <a:pt x="2462127" y="196491"/>
                    <a:pt x="2459933" y="196491"/>
                  </a:cubicBezTo>
                  <a:cubicBezTo>
                    <a:pt x="2453351" y="198107"/>
                    <a:pt x="2448963" y="199724"/>
                    <a:pt x="2442380" y="201340"/>
                  </a:cubicBezTo>
                  <a:lnTo>
                    <a:pt x="2422634" y="201340"/>
                  </a:lnTo>
                  <a:cubicBezTo>
                    <a:pt x="2409469" y="199724"/>
                    <a:pt x="2396304" y="196491"/>
                    <a:pt x="2383140" y="194875"/>
                  </a:cubicBezTo>
                  <a:cubicBezTo>
                    <a:pt x="2367781" y="193259"/>
                    <a:pt x="2354616" y="199724"/>
                    <a:pt x="2339258" y="201340"/>
                  </a:cubicBezTo>
                  <a:lnTo>
                    <a:pt x="2337064" y="202956"/>
                  </a:lnTo>
                  <a:cubicBezTo>
                    <a:pt x="2332675" y="207805"/>
                    <a:pt x="2326093" y="206189"/>
                    <a:pt x="2321705" y="202956"/>
                  </a:cubicBezTo>
                  <a:cubicBezTo>
                    <a:pt x="2312928" y="196491"/>
                    <a:pt x="2297570" y="194875"/>
                    <a:pt x="2286599" y="198107"/>
                  </a:cubicBezTo>
                  <a:cubicBezTo>
                    <a:pt x="2273435" y="202956"/>
                    <a:pt x="2260270" y="206189"/>
                    <a:pt x="2247105" y="209421"/>
                  </a:cubicBezTo>
                  <a:cubicBezTo>
                    <a:pt x="2242717" y="209421"/>
                    <a:pt x="2238329" y="207805"/>
                    <a:pt x="2236135" y="207805"/>
                  </a:cubicBezTo>
                  <a:cubicBezTo>
                    <a:pt x="2231747" y="207805"/>
                    <a:pt x="2225164" y="206189"/>
                    <a:pt x="2222970" y="207805"/>
                  </a:cubicBezTo>
                  <a:cubicBezTo>
                    <a:pt x="2205417" y="217502"/>
                    <a:pt x="2187865" y="214270"/>
                    <a:pt x="2172506" y="207805"/>
                  </a:cubicBezTo>
                  <a:cubicBezTo>
                    <a:pt x="2163729" y="204572"/>
                    <a:pt x="2150565" y="201340"/>
                    <a:pt x="2146177" y="191642"/>
                  </a:cubicBezTo>
                  <a:cubicBezTo>
                    <a:pt x="2143983" y="185177"/>
                    <a:pt x="2135206" y="178712"/>
                    <a:pt x="2128624" y="173863"/>
                  </a:cubicBezTo>
                  <a:cubicBezTo>
                    <a:pt x="2117653" y="165782"/>
                    <a:pt x="2106683" y="154468"/>
                    <a:pt x="2086936" y="154468"/>
                  </a:cubicBezTo>
                  <a:cubicBezTo>
                    <a:pt x="2082548" y="154468"/>
                    <a:pt x="2078159" y="148003"/>
                    <a:pt x="2075965" y="149620"/>
                  </a:cubicBezTo>
                  <a:cubicBezTo>
                    <a:pt x="2067189" y="151236"/>
                    <a:pt x="2067189" y="148003"/>
                    <a:pt x="2062801" y="144771"/>
                  </a:cubicBezTo>
                  <a:cubicBezTo>
                    <a:pt x="2058413" y="141538"/>
                    <a:pt x="2051830" y="138306"/>
                    <a:pt x="2047442" y="133457"/>
                  </a:cubicBezTo>
                  <a:cubicBezTo>
                    <a:pt x="2040860" y="126992"/>
                    <a:pt x="2034277" y="118911"/>
                    <a:pt x="2027695" y="112446"/>
                  </a:cubicBezTo>
                  <a:cubicBezTo>
                    <a:pt x="2021113" y="105981"/>
                    <a:pt x="2016725" y="97899"/>
                    <a:pt x="2010142" y="91434"/>
                  </a:cubicBezTo>
                  <a:cubicBezTo>
                    <a:pt x="2007948" y="89818"/>
                    <a:pt x="2001366" y="88202"/>
                    <a:pt x="1999172" y="89818"/>
                  </a:cubicBezTo>
                  <a:lnTo>
                    <a:pt x="1972843" y="99516"/>
                  </a:lnTo>
                  <a:cubicBezTo>
                    <a:pt x="1968454" y="101132"/>
                    <a:pt x="1966260" y="104364"/>
                    <a:pt x="1964066" y="107597"/>
                  </a:cubicBezTo>
                  <a:lnTo>
                    <a:pt x="1961872" y="105981"/>
                  </a:lnTo>
                  <a:cubicBezTo>
                    <a:pt x="1964066" y="101132"/>
                    <a:pt x="1966260" y="96283"/>
                    <a:pt x="1968454" y="94667"/>
                  </a:cubicBezTo>
                  <a:lnTo>
                    <a:pt x="1942125" y="89818"/>
                  </a:lnTo>
                  <a:cubicBezTo>
                    <a:pt x="1935543" y="88202"/>
                    <a:pt x="1924572" y="88202"/>
                    <a:pt x="1920184" y="88202"/>
                  </a:cubicBezTo>
                  <a:lnTo>
                    <a:pt x="1885079" y="88202"/>
                  </a:lnTo>
                  <a:cubicBezTo>
                    <a:pt x="1871914" y="88202"/>
                    <a:pt x="1860944" y="86585"/>
                    <a:pt x="1847779" y="88202"/>
                  </a:cubicBezTo>
                  <a:cubicBezTo>
                    <a:pt x="1839003" y="89818"/>
                    <a:pt x="1832420" y="86585"/>
                    <a:pt x="1825838" y="83353"/>
                  </a:cubicBezTo>
                  <a:cubicBezTo>
                    <a:pt x="1808285" y="73655"/>
                    <a:pt x="1790732" y="62342"/>
                    <a:pt x="1766597" y="67190"/>
                  </a:cubicBezTo>
                  <a:cubicBezTo>
                    <a:pt x="1764403" y="67190"/>
                    <a:pt x="1760015" y="65574"/>
                    <a:pt x="1757821" y="63958"/>
                  </a:cubicBezTo>
                  <a:cubicBezTo>
                    <a:pt x="1751238" y="62342"/>
                    <a:pt x="1746850" y="59109"/>
                    <a:pt x="1738074" y="55877"/>
                  </a:cubicBezTo>
                  <a:cubicBezTo>
                    <a:pt x="1738074" y="60725"/>
                    <a:pt x="1738074" y="62342"/>
                    <a:pt x="1740268" y="65574"/>
                  </a:cubicBezTo>
                  <a:cubicBezTo>
                    <a:pt x="1735880" y="68807"/>
                    <a:pt x="1733686" y="67190"/>
                    <a:pt x="1731492" y="65574"/>
                  </a:cubicBezTo>
                  <a:cubicBezTo>
                    <a:pt x="1729298" y="67190"/>
                    <a:pt x="1727103" y="70423"/>
                    <a:pt x="1724909" y="70423"/>
                  </a:cubicBezTo>
                  <a:cubicBezTo>
                    <a:pt x="1713939" y="73655"/>
                    <a:pt x="1702968" y="75272"/>
                    <a:pt x="1691998" y="78504"/>
                  </a:cubicBezTo>
                  <a:cubicBezTo>
                    <a:pt x="1687610" y="80120"/>
                    <a:pt x="1683221" y="81737"/>
                    <a:pt x="1681027" y="83353"/>
                  </a:cubicBezTo>
                  <a:cubicBezTo>
                    <a:pt x="1672251" y="88202"/>
                    <a:pt x="1665669" y="96283"/>
                    <a:pt x="1650310" y="94667"/>
                  </a:cubicBezTo>
                  <a:cubicBezTo>
                    <a:pt x="1648116" y="94667"/>
                    <a:pt x="1643728" y="97899"/>
                    <a:pt x="1639339" y="97899"/>
                  </a:cubicBezTo>
                  <a:cubicBezTo>
                    <a:pt x="1634951" y="99516"/>
                    <a:pt x="1628369" y="99516"/>
                    <a:pt x="1623981" y="101132"/>
                  </a:cubicBezTo>
                  <a:lnTo>
                    <a:pt x="1619592" y="101132"/>
                  </a:lnTo>
                  <a:cubicBezTo>
                    <a:pt x="1606428" y="104364"/>
                    <a:pt x="1595457" y="107597"/>
                    <a:pt x="1582293" y="109213"/>
                  </a:cubicBezTo>
                  <a:lnTo>
                    <a:pt x="1573516" y="109213"/>
                  </a:lnTo>
                  <a:cubicBezTo>
                    <a:pt x="1562546" y="109213"/>
                    <a:pt x="1553769" y="107597"/>
                    <a:pt x="1542799" y="107597"/>
                  </a:cubicBezTo>
                  <a:cubicBezTo>
                    <a:pt x="1531828" y="107597"/>
                    <a:pt x="1520858" y="110829"/>
                    <a:pt x="1509887" y="110829"/>
                  </a:cubicBezTo>
                  <a:cubicBezTo>
                    <a:pt x="1496723" y="110829"/>
                    <a:pt x="1481364" y="110829"/>
                    <a:pt x="1470394" y="104364"/>
                  </a:cubicBezTo>
                  <a:cubicBezTo>
                    <a:pt x="1468199" y="102748"/>
                    <a:pt x="1461617" y="102748"/>
                    <a:pt x="1457229" y="104364"/>
                  </a:cubicBezTo>
                  <a:cubicBezTo>
                    <a:pt x="1441870" y="105981"/>
                    <a:pt x="1426512" y="107597"/>
                    <a:pt x="1413347" y="110829"/>
                  </a:cubicBezTo>
                  <a:cubicBezTo>
                    <a:pt x="1400182" y="114062"/>
                    <a:pt x="1393600" y="110829"/>
                    <a:pt x="1389212" y="102748"/>
                  </a:cubicBezTo>
                  <a:cubicBezTo>
                    <a:pt x="1387018" y="99516"/>
                    <a:pt x="1382630" y="96283"/>
                    <a:pt x="1378241" y="93051"/>
                  </a:cubicBezTo>
                  <a:cubicBezTo>
                    <a:pt x="1371659" y="89818"/>
                    <a:pt x="1365077" y="84969"/>
                    <a:pt x="1358494" y="84969"/>
                  </a:cubicBezTo>
                  <a:cubicBezTo>
                    <a:pt x="1343136" y="84969"/>
                    <a:pt x="1334359" y="78504"/>
                    <a:pt x="1323389" y="73655"/>
                  </a:cubicBezTo>
                  <a:cubicBezTo>
                    <a:pt x="1305836" y="65574"/>
                    <a:pt x="1290477" y="55877"/>
                    <a:pt x="1268536" y="57493"/>
                  </a:cubicBezTo>
                  <a:lnTo>
                    <a:pt x="1268536" y="49412"/>
                  </a:lnTo>
                  <a:cubicBezTo>
                    <a:pt x="1272924" y="49412"/>
                    <a:pt x="1277313" y="49412"/>
                    <a:pt x="1281701" y="47795"/>
                  </a:cubicBezTo>
                  <a:cubicBezTo>
                    <a:pt x="1275119" y="44563"/>
                    <a:pt x="1275119" y="39714"/>
                    <a:pt x="1270730" y="36481"/>
                  </a:cubicBezTo>
                  <a:cubicBezTo>
                    <a:pt x="1261954" y="31633"/>
                    <a:pt x="1253178" y="30016"/>
                    <a:pt x="1244401" y="26784"/>
                  </a:cubicBezTo>
                  <a:cubicBezTo>
                    <a:pt x="1237819" y="25168"/>
                    <a:pt x="1229042" y="25168"/>
                    <a:pt x="1233431" y="33249"/>
                  </a:cubicBezTo>
                  <a:cubicBezTo>
                    <a:pt x="1222460" y="34865"/>
                    <a:pt x="1213684" y="34865"/>
                    <a:pt x="1209296" y="38098"/>
                  </a:cubicBezTo>
                  <a:cubicBezTo>
                    <a:pt x="1200519" y="42946"/>
                    <a:pt x="1191743" y="39714"/>
                    <a:pt x="1185160" y="36481"/>
                  </a:cubicBezTo>
                  <a:cubicBezTo>
                    <a:pt x="1180772" y="34865"/>
                    <a:pt x="1176384" y="33249"/>
                    <a:pt x="1171996" y="34865"/>
                  </a:cubicBezTo>
                  <a:cubicBezTo>
                    <a:pt x="1145667" y="44563"/>
                    <a:pt x="1119337" y="39714"/>
                    <a:pt x="1093008" y="39714"/>
                  </a:cubicBezTo>
                  <a:cubicBezTo>
                    <a:pt x="1088620" y="39714"/>
                    <a:pt x="1084232" y="38098"/>
                    <a:pt x="1077649" y="38098"/>
                  </a:cubicBezTo>
                  <a:cubicBezTo>
                    <a:pt x="1068873" y="36481"/>
                    <a:pt x="1062291" y="33249"/>
                    <a:pt x="1053514" y="31633"/>
                  </a:cubicBezTo>
                  <a:cubicBezTo>
                    <a:pt x="1044738" y="30016"/>
                    <a:pt x="1033767" y="28400"/>
                    <a:pt x="1024991" y="26784"/>
                  </a:cubicBezTo>
                  <a:lnTo>
                    <a:pt x="1018409" y="26784"/>
                  </a:lnTo>
                  <a:cubicBezTo>
                    <a:pt x="1003050" y="26784"/>
                    <a:pt x="987691" y="28400"/>
                    <a:pt x="974527" y="28400"/>
                  </a:cubicBezTo>
                  <a:cubicBezTo>
                    <a:pt x="963556" y="28400"/>
                    <a:pt x="952586" y="25168"/>
                    <a:pt x="939421" y="23551"/>
                  </a:cubicBezTo>
                  <a:cubicBezTo>
                    <a:pt x="937227" y="10621"/>
                    <a:pt x="919674" y="13854"/>
                    <a:pt x="908704" y="7389"/>
                  </a:cubicBezTo>
                  <a:cubicBezTo>
                    <a:pt x="906510" y="5773"/>
                    <a:pt x="902121" y="7389"/>
                    <a:pt x="899927" y="7389"/>
                  </a:cubicBezTo>
                  <a:cubicBezTo>
                    <a:pt x="886763" y="5773"/>
                    <a:pt x="877986" y="10621"/>
                    <a:pt x="873598" y="18703"/>
                  </a:cubicBezTo>
                  <a:cubicBezTo>
                    <a:pt x="867016" y="26784"/>
                    <a:pt x="849463" y="30016"/>
                    <a:pt x="856045" y="42946"/>
                  </a:cubicBezTo>
                  <a:cubicBezTo>
                    <a:pt x="858239" y="44563"/>
                    <a:pt x="862628" y="46179"/>
                    <a:pt x="864822" y="49412"/>
                  </a:cubicBezTo>
                  <a:cubicBezTo>
                    <a:pt x="864822" y="54260"/>
                    <a:pt x="862628" y="57493"/>
                    <a:pt x="856045" y="55877"/>
                  </a:cubicBezTo>
                  <a:cubicBezTo>
                    <a:pt x="853851" y="55877"/>
                    <a:pt x="851657" y="59109"/>
                    <a:pt x="849463" y="60725"/>
                  </a:cubicBezTo>
                  <a:cubicBezTo>
                    <a:pt x="847269" y="62342"/>
                    <a:pt x="847269" y="65574"/>
                    <a:pt x="845075" y="65574"/>
                  </a:cubicBezTo>
                  <a:cubicBezTo>
                    <a:pt x="831910" y="68807"/>
                    <a:pt x="823134" y="76888"/>
                    <a:pt x="807775" y="75272"/>
                  </a:cubicBezTo>
                  <a:lnTo>
                    <a:pt x="803387" y="75272"/>
                  </a:lnTo>
                  <a:cubicBezTo>
                    <a:pt x="790222" y="83353"/>
                    <a:pt x="777058" y="81737"/>
                    <a:pt x="761699" y="80120"/>
                  </a:cubicBezTo>
                  <a:cubicBezTo>
                    <a:pt x="755116" y="78504"/>
                    <a:pt x="746340" y="80120"/>
                    <a:pt x="737564" y="80120"/>
                  </a:cubicBezTo>
                  <a:cubicBezTo>
                    <a:pt x="730981" y="80120"/>
                    <a:pt x="724399" y="80120"/>
                    <a:pt x="717817" y="76888"/>
                  </a:cubicBezTo>
                  <a:cubicBezTo>
                    <a:pt x="709040" y="73655"/>
                    <a:pt x="700264" y="68807"/>
                    <a:pt x="691488" y="65574"/>
                  </a:cubicBezTo>
                  <a:cubicBezTo>
                    <a:pt x="682711" y="62342"/>
                    <a:pt x="671741" y="62342"/>
                    <a:pt x="671741" y="51028"/>
                  </a:cubicBezTo>
                  <a:cubicBezTo>
                    <a:pt x="671741" y="49412"/>
                    <a:pt x="667353" y="47795"/>
                    <a:pt x="667353" y="46179"/>
                  </a:cubicBezTo>
                  <a:cubicBezTo>
                    <a:pt x="651994" y="55877"/>
                    <a:pt x="638829" y="63958"/>
                    <a:pt x="625665" y="72039"/>
                  </a:cubicBezTo>
                  <a:cubicBezTo>
                    <a:pt x="619082" y="76888"/>
                    <a:pt x="610306" y="83353"/>
                    <a:pt x="614694" y="91434"/>
                  </a:cubicBezTo>
                  <a:cubicBezTo>
                    <a:pt x="614694" y="93051"/>
                    <a:pt x="612500" y="94667"/>
                    <a:pt x="612500" y="96283"/>
                  </a:cubicBezTo>
                  <a:cubicBezTo>
                    <a:pt x="610306" y="99516"/>
                    <a:pt x="608112" y="102748"/>
                    <a:pt x="603724" y="104364"/>
                  </a:cubicBezTo>
                  <a:cubicBezTo>
                    <a:pt x="599335" y="109213"/>
                    <a:pt x="594947" y="114062"/>
                    <a:pt x="590559" y="120527"/>
                  </a:cubicBezTo>
                  <a:lnTo>
                    <a:pt x="577394" y="130224"/>
                  </a:lnTo>
                  <a:cubicBezTo>
                    <a:pt x="573006" y="135073"/>
                    <a:pt x="568618" y="139922"/>
                    <a:pt x="562036" y="143155"/>
                  </a:cubicBezTo>
                  <a:cubicBezTo>
                    <a:pt x="546677" y="152852"/>
                    <a:pt x="531318" y="162550"/>
                    <a:pt x="513765" y="172247"/>
                  </a:cubicBezTo>
                  <a:cubicBezTo>
                    <a:pt x="504989" y="178712"/>
                    <a:pt x="494019" y="183561"/>
                    <a:pt x="485242" y="190026"/>
                  </a:cubicBezTo>
                  <a:cubicBezTo>
                    <a:pt x="469883" y="199724"/>
                    <a:pt x="452331" y="207805"/>
                    <a:pt x="443554" y="222351"/>
                  </a:cubicBezTo>
                  <a:cubicBezTo>
                    <a:pt x="443554" y="223967"/>
                    <a:pt x="439166" y="225584"/>
                    <a:pt x="436972" y="227200"/>
                  </a:cubicBezTo>
                  <a:cubicBezTo>
                    <a:pt x="426001" y="233665"/>
                    <a:pt x="408449" y="233665"/>
                    <a:pt x="408449" y="246595"/>
                  </a:cubicBezTo>
                  <a:cubicBezTo>
                    <a:pt x="390896" y="246595"/>
                    <a:pt x="382119" y="256293"/>
                    <a:pt x="373343" y="264374"/>
                  </a:cubicBezTo>
                  <a:cubicBezTo>
                    <a:pt x="366761" y="270839"/>
                    <a:pt x="360178" y="278920"/>
                    <a:pt x="351402" y="283769"/>
                  </a:cubicBezTo>
                  <a:cubicBezTo>
                    <a:pt x="342626" y="287002"/>
                    <a:pt x="331655" y="285385"/>
                    <a:pt x="320685" y="285385"/>
                  </a:cubicBezTo>
                  <a:cubicBezTo>
                    <a:pt x="316296" y="285385"/>
                    <a:pt x="311908" y="285385"/>
                    <a:pt x="311908" y="287002"/>
                  </a:cubicBezTo>
                  <a:cubicBezTo>
                    <a:pt x="303132" y="293467"/>
                    <a:pt x="292161" y="298315"/>
                    <a:pt x="285579" y="306397"/>
                  </a:cubicBezTo>
                  <a:cubicBezTo>
                    <a:pt x="278997" y="314478"/>
                    <a:pt x="272414" y="319327"/>
                    <a:pt x="261444" y="320943"/>
                  </a:cubicBezTo>
                  <a:cubicBezTo>
                    <a:pt x="250473" y="322559"/>
                    <a:pt x="239503" y="330641"/>
                    <a:pt x="224144" y="325792"/>
                  </a:cubicBezTo>
                  <a:cubicBezTo>
                    <a:pt x="210979" y="322559"/>
                    <a:pt x="195621" y="325792"/>
                    <a:pt x="186844" y="319327"/>
                  </a:cubicBezTo>
                  <a:cubicBezTo>
                    <a:pt x="169292" y="320943"/>
                    <a:pt x="156127" y="324176"/>
                    <a:pt x="140768" y="325792"/>
                  </a:cubicBezTo>
                  <a:cubicBezTo>
                    <a:pt x="123215" y="329024"/>
                    <a:pt x="103469" y="327408"/>
                    <a:pt x="88110" y="337106"/>
                  </a:cubicBezTo>
                  <a:cubicBezTo>
                    <a:pt x="74945" y="345187"/>
                    <a:pt x="63975" y="353268"/>
                    <a:pt x="44228" y="351652"/>
                  </a:cubicBezTo>
                  <a:cubicBezTo>
                    <a:pt x="46422" y="361349"/>
                    <a:pt x="48616" y="369431"/>
                    <a:pt x="50810" y="379128"/>
                  </a:cubicBezTo>
                  <a:cubicBezTo>
                    <a:pt x="55198" y="404988"/>
                    <a:pt x="59586" y="430849"/>
                    <a:pt x="61781" y="456709"/>
                  </a:cubicBezTo>
                  <a:cubicBezTo>
                    <a:pt x="68363" y="489034"/>
                    <a:pt x="70557" y="519743"/>
                    <a:pt x="66169" y="550452"/>
                  </a:cubicBezTo>
                  <a:cubicBezTo>
                    <a:pt x="61781" y="594091"/>
                    <a:pt x="42034" y="2087514"/>
                    <a:pt x="22287" y="2127921"/>
                  </a:cubicBezTo>
                  <a:lnTo>
                    <a:pt x="2540" y="2161862"/>
                  </a:lnTo>
                  <a:cubicBezTo>
                    <a:pt x="0" y="2169943"/>
                    <a:pt x="4734" y="2174792"/>
                    <a:pt x="15704" y="2176408"/>
                  </a:cubicBezTo>
                  <a:cubicBezTo>
                    <a:pt x="28869" y="2178025"/>
                    <a:pt x="33257" y="2184490"/>
                    <a:pt x="37645" y="2192571"/>
                  </a:cubicBezTo>
                  <a:cubicBezTo>
                    <a:pt x="42034" y="2205501"/>
                    <a:pt x="35451" y="2218431"/>
                    <a:pt x="44228" y="2231361"/>
                  </a:cubicBezTo>
                  <a:cubicBezTo>
                    <a:pt x="48616" y="2237826"/>
                    <a:pt x="44228" y="2249140"/>
                    <a:pt x="42034" y="2258838"/>
                  </a:cubicBezTo>
                  <a:cubicBezTo>
                    <a:pt x="39840" y="2271767"/>
                    <a:pt x="44228" y="2284698"/>
                    <a:pt x="50810" y="2296011"/>
                  </a:cubicBezTo>
                  <a:cubicBezTo>
                    <a:pt x="66169" y="2315407"/>
                    <a:pt x="68363" y="2338034"/>
                    <a:pt x="68363" y="2359046"/>
                  </a:cubicBezTo>
                  <a:cubicBezTo>
                    <a:pt x="68363" y="2363894"/>
                    <a:pt x="70557" y="2368743"/>
                    <a:pt x="72751" y="2371976"/>
                  </a:cubicBezTo>
                  <a:cubicBezTo>
                    <a:pt x="77139" y="2375208"/>
                    <a:pt x="85916" y="2378441"/>
                    <a:pt x="94692" y="2380057"/>
                  </a:cubicBezTo>
                  <a:lnTo>
                    <a:pt x="147351" y="2399452"/>
                  </a:lnTo>
                  <a:cubicBezTo>
                    <a:pt x="171486" y="2409149"/>
                    <a:pt x="191233" y="2407533"/>
                    <a:pt x="213174" y="2396219"/>
                  </a:cubicBezTo>
                  <a:cubicBezTo>
                    <a:pt x="215368" y="2394603"/>
                    <a:pt x="221950" y="2392987"/>
                    <a:pt x="224144" y="2392987"/>
                  </a:cubicBezTo>
                  <a:cubicBezTo>
                    <a:pt x="239503" y="2394603"/>
                    <a:pt x="254861" y="2394603"/>
                    <a:pt x="268026" y="2404301"/>
                  </a:cubicBezTo>
                  <a:cubicBezTo>
                    <a:pt x="283385" y="2413998"/>
                    <a:pt x="305326" y="2420464"/>
                    <a:pt x="322879" y="2428545"/>
                  </a:cubicBezTo>
                  <a:cubicBezTo>
                    <a:pt x="333849" y="2433393"/>
                    <a:pt x="347014" y="2439858"/>
                    <a:pt x="353596" y="2446323"/>
                  </a:cubicBezTo>
                  <a:cubicBezTo>
                    <a:pt x="357984" y="2449556"/>
                    <a:pt x="362372" y="2452789"/>
                    <a:pt x="366761" y="2454405"/>
                  </a:cubicBezTo>
                  <a:cubicBezTo>
                    <a:pt x="390896" y="2460870"/>
                    <a:pt x="404060" y="2477033"/>
                    <a:pt x="419419" y="2489962"/>
                  </a:cubicBezTo>
                  <a:cubicBezTo>
                    <a:pt x="432584" y="2501276"/>
                    <a:pt x="450137" y="2507741"/>
                    <a:pt x="469883" y="2509358"/>
                  </a:cubicBezTo>
                  <a:cubicBezTo>
                    <a:pt x="491824" y="2512590"/>
                    <a:pt x="513765" y="2514206"/>
                    <a:pt x="535706" y="2517439"/>
                  </a:cubicBezTo>
                  <a:cubicBezTo>
                    <a:pt x="544483" y="2519055"/>
                    <a:pt x="555453" y="2520671"/>
                    <a:pt x="564230" y="2523904"/>
                  </a:cubicBezTo>
                  <a:cubicBezTo>
                    <a:pt x="575200" y="2527136"/>
                    <a:pt x="586171" y="2527136"/>
                    <a:pt x="594947" y="2531985"/>
                  </a:cubicBezTo>
                  <a:cubicBezTo>
                    <a:pt x="608112" y="2540067"/>
                    <a:pt x="621276" y="2544915"/>
                    <a:pt x="638829" y="2541683"/>
                  </a:cubicBezTo>
                  <a:cubicBezTo>
                    <a:pt x="645412" y="2540067"/>
                    <a:pt x="654188" y="2543299"/>
                    <a:pt x="660770" y="2544915"/>
                  </a:cubicBezTo>
                  <a:cubicBezTo>
                    <a:pt x="662964" y="2544915"/>
                    <a:pt x="665158" y="2546531"/>
                    <a:pt x="667353" y="2546531"/>
                  </a:cubicBezTo>
                  <a:cubicBezTo>
                    <a:pt x="691488" y="2548148"/>
                    <a:pt x="713429" y="2544915"/>
                    <a:pt x="735370" y="2541683"/>
                  </a:cubicBezTo>
                  <a:cubicBezTo>
                    <a:pt x="744146" y="2540067"/>
                    <a:pt x="752922" y="2538450"/>
                    <a:pt x="761699" y="2535218"/>
                  </a:cubicBezTo>
                  <a:cubicBezTo>
                    <a:pt x="785834" y="2527136"/>
                    <a:pt x="809969" y="2519055"/>
                    <a:pt x="831910" y="2509358"/>
                  </a:cubicBezTo>
                  <a:cubicBezTo>
                    <a:pt x="847269" y="2502892"/>
                    <a:pt x="862628" y="2496428"/>
                    <a:pt x="880180" y="2502892"/>
                  </a:cubicBezTo>
                  <a:lnTo>
                    <a:pt x="888957" y="2502892"/>
                  </a:lnTo>
                  <a:cubicBezTo>
                    <a:pt x="904315" y="2502892"/>
                    <a:pt x="919674" y="2501276"/>
                    <a:pt x="932839" y="2499660"/>
                  </a:cubicBezTo>
                  <a:cubicBezTo>
                    <a:pt x="935033" y="2499660"/>
                    <a:pt x="939421" y="2499660"/>
                    <a:pt x="939421" y="2498044"/>
                  </a:cubicBezTo>
                  <a:cubicBezTo>
                    <a:pt x="946003" y="2491579"/>
                    <a:pt x="956974" y="2491579"/>
                    <a:pt x="967944" y="2489962"/>
                  </a:cubicBezTo>
                  <a:cubicBezTo>
                    <a:pt x="985497" y="2488346"/>
                    <a:pt x="1003050" y="2488346"/>
                    <a:pt x="1016215" y="2480265"/>
                  </a:cubicBezTo>
                  <a:cubicBezTo>
                    <a:pt x="1029379" y="2473800"/>
                    <a:pt x="1042544" y="2472184"/>
                    <a:pt x="1057903" y="2470567"/>
                  </a:cubicBezTo>
                  <a:cubicBezTo>
                    <a:pt x="1060097" y="2470567"/>
                    <a:pt x="1064485" y="2468951"/>
                    <a:pt x="1066679" y="2468951"/>
                  </a:cubicBezTo>
                  <a:cubicBezTo>
                    <a:pt x="1077649" y="2467335"/>
                    <a:pt x="1088620" y="2462486"/>
                    <a:pt x="1097396" y="2464102"/>
                  </a:cubicBezTo>
                  <a:cubicBezTo>
                    <a:pt x="1117143" y="2467335"/>
                    <a:pt x="1125920" y="2462486"/>
                    <a:pt x="1139084" y="2449556"/>
                  </a:cubicBezTo>
                  <a:cubicBezTo>
                    <a:pt x="1141278" y="2446323"/>
                    <a:pt x="1147861" y="2444707"/>
                    <a:pt x="1152249" y="2443091"/>
                  </a:cubicBezTo>
                  <a:cubicBezTo>
                    <a:pt x="1163219" y="2441475"/>
                    <a:pt x="1174190" y="2443091"/>
                    <a:pt x="1185160" y="2441475"/>
                  </a:cubicBezTo>
                  <a:cubicBezTo>
                    <a:pt x="1191743" y="2441475"/>
                    <a:pt x="1198325" y="2436626"/>
                    <a:pt x="1202713" y="2436626"/>
                  </a:cubicBezTo>
                  <a:cubicBezTo>
                    <a:pt x="1220266" y="2438242"/>
                    <a:pt x="1240013" y="2433393"/>
                    <a:pt x="1255372" y="2441475"/>
                  </a:cubicBezTo>
                  <a:cubicBezTo>
                    <a:pt x="1257566" y="2443091"/>
                    <a:pt x="1261954" y="2443091"/>
                    <a:pt x="1266342" y="2443091"/>
                  </a:cubicBezTo>
                  <a:cubicBezTo>
                    <a:pt x="1294865" y="2444707"/>
                    <a:pt x="1319001" y="2451172"/>
                    <a:pt x="1338747" y="2464102"/>
                  </a:cubicBezTo>
                  <a:cubicBezTo>
                    <a:pt x="1345330" y="2468951"/>
                    <a:pt x="1354106" y="2472184"/>
                    <a:pt x="1360688" y="2475416"/>
                  </a:cubicBezTo>
                  <a:cubicBezTo>
                    <a:pt x="1367271" y="2478649"/>
                    <a:pt x="1376047" y="2478649"/>
                    <a:pt x="1382630" y="2480265"/>
                  </a:cubicBezTo>
                  <a:cubicBezTo>
                    <a:pt x="1389212" y="2481881"/>
                    <a:pt x="1393600" y="2483497"/>
                    <a:pt x="1400182" y="2483497"/>
                  </a:cubicBezTo>
                  <a:cubicBezTo>
                    <a:pt x="1411153" y="2483497"/>
                    <a:pt x="1419929" y="2486730"/>
                    <a:pt x="1426512" y="2493195"/>
                  </a:cubicBezTo>
                  <a:cubicBezTo>
                    <a:pt x="1428706" y="2494811"/>
                    <a:pt x="1430900" y="2496428"/>
                    <a:pt x="1433094" y="2499660"/>
                  </a:cubicBezTo>
                  <a:cubicBezTo>
                    <a:pt x="1430900" y="2504509"/>
                    <a:pt x="1444064" y="2517439"/>
                    <a:pt x="1452841" y="2517439"/>
                  </a:cubicBezTo>
                  <a:cubicBezTo>
                    <a:pt x="1468199" y="2517439"/>
                    <a:pt x="1483558" y="2520671"/>
                    <a:pt x="1496723" y="2528753"/>
                  </a:cubicBezTo>
                  <a:cubicBezTo>
                    <a:pt x="1498917" y="2530369"/>
                    <a:pt x="1503305" y="2530369"/>
                    <a:pt x="1507693" y="2528753"/>
                  </a:cubicBezTo>
                  <a:cubicBezTo>
                    <a:pt x="1514276" y="2527136"/>
                    <a:pt x="1518664" y="2527136"/>
                    <a:pt x="1523052" y="2531985"/>
                  </a:cubicBezTo>
                  <a:cubicBezTo>
                    <a:pt x="1525246" y="2533602"/>
                    <a:pt x="1534022" y="2533602"/>
                    <a:pt x="1538411" y="2533602"/>
                  </a:cubicBezTo>
                  <a:cubicBezTo>
                    <a:pt x="1549381" y="2533602"/>
                    <a:pt x="1562546" y="2531985"/>
                    <a:pt x="1573516" y="2533602"/>
                  </a:cubicBezTo>
                  <a:cubicBezTo>
                    <a:pt x="1593263" y="2535218"/>
                    <a:pt x="1610816" y="2536834"/>
                    <a:pt x="1630563" y="2540067"/>
                  </a:cubicBezTo>
                  <a:cubicBezTo>
                    <a:pt x="1634951" y="2540067"/>
                    <a:pt x="1639339" y="2541683"/>
                    <a:pt x="1641534" y="2543299"/>
                  </a:cubicBezTo>
                  <a:cubicBezTo>
                    <a:pt x="1645922" y="2551380"/>
                    <a:pt x="1656892" y="2551380"/>
                    <a:pt x="1663474" y="2552997"/>
                  </a:cubicBezTo>
                  <a:cubicBezTo>
                    <a:pt x="1670057" y="2554613"/>
                    <a:pt x="1678833" y="2556229"/>
                    <a:pt x="1683221" y="2556229"/>
                  </a:cubicBezTo>
                  <a:cubicBezTo>
                    <a:pt x="1685416" y="2554613"/>
                    <a:pt x="1689804" y="2552997"/>
                    <a:pt x="1694192" y="2549764"/>
                  </a:cubicBezTo>
                  <a:cubicBezTo>
                    <a:pt x="1685416" y="2549764"/>
                    <a:pt x="1681027" y="2551380"/>
                    <a:pt x="1676639" y="2551380"/>
                  </a:cubicBezTo>
                  <a:cubicBezTo>
                    <a:pt x="1685416" y="2543299"/>
                    <a:pt x="1694192" y="2541683"/>
                    <a:pt x="1705162" y="2546531"/>
                  </a:cubicBezTo>
                  <a:cubicBezTo>
                    <a:pt x="1718327" y="2554613"/>
                    <a:pt x="1729298" y="2554613"/>
                    <a:pt x="1744656" y="2546531"/>
                  </a:cubicBezTo>
                  <a:lnTo>
                    <a:pt x="1757821" y="2541683"/>
                  </a:lnTo>
                  <a:lnTo>
                    <a:pt x="1757821" y="2533602"/>
                  </a:lnTo>
                  <a:cubicBezTo>
                    <a:pt x="1764403" y="2535218"/>
                    <a:pt x="1770985" y="2538450"/>
                    <a:pt x="1775374" y="2538450"/>
                  </a:cubicBezTo>
                  <a:cubicBezTo>
                    <a:pt x="1788538" y="2533602"/>
                    <a:pt x="1801703" y="2528753"/>
                    <a:pt x="1812673" y="2522288"/>
                  </a:cubicBezTo>
                  <a:cubicBezTo>
                    <a:pt x="1825838" y="2515823"/>
                    <a:pt x="1836808" y="2507741"/>
                    <a:pt x="1847779" y="2501276"/>
                  </a:cubicBezTo>
                  <a:cubicBezTo>
                    <a:pt x="1849973" y="2501276"/>
                    <a:pt x="1849973" y="2499660"/>
                    <a:pt x="1852167" y="2499660"/>
                  </a:cubicBezTo>
                  <a:cubicBezTo>
                    <a:pt x="1867526" y="2496428"/>
                    <a:pt x="1880690" y="2494811"/>
                    <a:pt x="1896049" y="2491579"/>
                  </a:cubicBezTo>
                  <a:cubicBezTo>
                    <a:pt x="1904826" y="2489962"/>
                    <a:pt x="1911408" y="2486730"/>
                    <a:pt x="1920184" y="2485114"/>
                  </a:cubicBezTo>
                  <a:cubicBezTo>
                    <a:pt x="1926767" y="2483497"/>
                    <a:pt x="1931155" y="2483497"/>
                    <a:pt x="1937737" y="2481881"/>
                  </a:cubicBezTo>
                  <a:lnTo>
                    <a:pt x="1959678" y="2481881"/>
                  </a:lnTo>
                  <a:cubicBezTo>
                    <a:pt x="1964066" y="2481881"/>
                    <a:pt x="1970649" y="2481881"/>
                    <a:pt x="1975037" y="2480265"/>
                  </a:cubicBezTo>
                  <a:cubicBezTo>
                    <a:pt x="1977231" y="2477033"/>
                    <a:pt x="1981619" y="2472184"/>
                    <a:pt x="1983813" y="2472184"/>
                  </a:cubicBezTo>
                  <a:cubicBezTo>
                    <a:pt x="1990395" y="2472184"/>
                    <a:pt x="1994784" y="2475416"/>
                    <a:pt x="2001366" y="2477033"/>
                  </a:cubicBezTo>
                  <a:cubicBezTo>
                    <a:pt x="2003560" y="2477033"/>
                    <a:pt x="2003560" y="2478649"/>
                    <a:pt x="2003560" y="2480265"/>
                  </a:cubicBezTo>
                  <a:cubicBezTo>
                    <a:pt x="2012337" y="2486730"/>
                    <a:pt x="2018919" y="2494811"/>
                    <a:pt x="2027695" y="2501276"/>
                  </a:cubicBezTo>
                  <a:cubicBezTo>
                    <a:pt x="2038666" y="2509358"/>
                    <a:pt x="2049636" y="2509358"/>
                    <a:pt x="2056219" y="2504509"/>
                  </a:cubicBezTo>
                  <a:cubicBezTo>
                    <a:pt x="2067189" y="2498044"/>
                    <a:pt x="2075965" y="2493195"/>
                    <a:pt x="2091324" y="2496428"/>
                  </a:cubicBezTo>
                  <a:cubicBezTo>
                    <a:pt x="2093518" y="2496428"/>
                    <a:pt x="2097906" y="2498044"/>
                    <a:pt x="2100101" y="2496428"/>
                  </a:cubicBezTo>
                  <a:cubicBezTo>
                    <a:pt x="2111071" y="2493195"/>
                    <a:pt x="2124236" y="2489962"/>
                    <a:pt x="2135206" y="2485114"/>
                  </a:cubicBezTo>
                  <a:cubicBezTo>
                    <a:pt x="2141788" y="2483497"/>
                    <a:pt x="2150565" y="2483497"/>
                    <a:pt x="2152759" y="2480265"/>
                  </a:cubicBezTo>
                  <a:cubicBezTo>
                    <a:pt x="2159341" y="2470567"/>
                    <a:pt x="2170312" y="2465719"/>
                    <a:pt x="2181282" y="2459254"/>
                  </a:cubicBezTo>
                  <a:cubicBezTo>
                    <a:pt x="2187865" y="2454405"/>
                    <a:pt x="2194447" y="2447940"/>
                    <a:pt x="2201029" y="2446323"/>
                  </a:cubicBezTo>
                  <a:cubicBezTo>
                    <a:pt x="2216388" y="2443091"/>
                    <a:pt x="2227358" y="2433393"/>
                    <a:pt x="2240523" y="2426928"/>
                  </a:cubicBezTo>
                  <a:cubicBezTo>
                    <a:pt x="2251494" y="2422080"/>
                    <a:pt x="2258076" y="2412382"/>
                    <a:pt x="2269046" y="2410766"/>
                  </a:cubicBezTo>
                  <a:cubicBezTo>
                    <a:pt x="2286599" y="2407533"/>
                    <a:pt x="2299764" y="2399452"/>
                    <a:pt x="2315122" y="2391371"/>
                  </a:cubicBezTo>
                  <a:cubicBezTo>
                    <a:pt x="2323899" y="2386522"/>
                    <a:pt x="2334870" y="2383289"/>
                    <a:pt x="2345840" y="2384906"/>
                  </a:cubicBezTo>
                  <a:cubicBezTo>
                    <a:pt x="2352422" y="2386522"/>
                    <a:pt x="2361199" y="2384906"/>
                    <a:pt x="2365587" y="2383289"/>
                  </a:cubicBezTo>
                  <a:cubicBezTo>
                    <a:pt x="2374363" y="2380057"/>
                    <a:pt x="2383140" y="2375208"/>
                    <a:pt x="2391916" y="2371976"/>
                  </a:cubicBezTo>
                  <a:cubicBezTo>
                    <a:pt x="2398498" y="2368743"/>
                    <a:pt x="2405081" y="2365510"/>
                    <a:pt x="2411663" y="2365510"/>
                  </a:cubicBezTo>
                  <a:cubicBezTo>
                    <a:pt x="2433604" y="2363894"/>
                    <a:pt x="2451157" y="2360662"/>
                    <a:pt x="2462127" y="2344499"/>
                  </a:cubicBezTo>
                  <a:cubicBezTo>
                    <a:pt x="2466516" y="2338034"/>
                    <a:pt x="2488456" y="2329953"/>
                    <a:pt x="2497233" y="2333185"/>
                  </a:cubicBezTo>
                  <a:cubicBezTo>
                    <a:pt x="2512592" y="2338034"/>
                    <a:pt x="2523562" y="2334802"/>
                    <a:pt x="2532338" y="2325104"/>
                  </a:cubicBezTo>
                  <a:cubicBezTo>
                    <a:pt x="2538921" y="2320255"/>
                    <a:pt x="2547697" y="2321871"/>
                    <a:pt x="2554280" y="2325104"/>
                  </a:cubicBezTo>
                  <a:cubicBezTo>
                    <a:pt x="2558668" y="2328336"/>
                    <a:pt x="2563056" y="2329953"/>
                    <a:pt x="2567444" y="2329953"/>
                  </a:cubicBezTo>
                  <a:cubicBezTo>
                    <a:pt x="2582803" y="2331569"/>
                    <a:pt x="2600356" y="2329953"/>
                    <a:pt x="2615714" y="2331569"/>
                  </a:cubicBezTo>
                  <a:cubicBezTo>
                    <a:pt x="2628879" y="2333185"/>
                    <a:pt x="2642044" y="2329953"/>
                    <a:pt x="2650820" y="2323488"/>
                  </a:cubicBezTo>
                  <a:cubicBezTo>
                    <a:pt x="2659596" y="2317023"/>
                    <a:pt x="2666179" y="2317023"/>
                    <a:pt x="2679343" y="2320255"/>
                  </a:cubicBezTo>
                  <a:cubicBezTo>
                    <a:pt x="2690314" y="2323488"/>
                    <a:pt x="2699090" y="2331569"/>
                    <a:pt x="2714449" y="2329953"/>
                  </a:cubicBezTo>
                  <a:cubicBezTo>
                    <a:pt x="2727614" y="2328336"/>
                    <a:pt x="2742972" y="2333185"/>
                    <a:pt x="2758331" y="2328336"/>
                  </a:cubicBezTo>
                  <a:lnTo>
                    <a:pt x="2767107" y="2328336"/>
                  </a:lnTo>
                  <a:cubicBezTo>
                    <a:pt x="2780272" y="2331569"/>
                    <a:pt x="2793437" y="2333185"/>
                    <a:pt x="2804407" y="2341267"/>
                  </a:cubicBezTo>
                  <a:cubicBezTo>
                    <a:pt x="2817571" y="2349348"/>
                    <a:pt x="2819766" y="2289546"/>
                    <a:pt x="2832931" y="2296011"/>
                  </a:cubicBezTo>
                  <a:cubicBezTo>
                    <a:pt x="2852677" y="2305709"/>
                    <a:pt x="2848289" y="2296011"/>
                    <a:pt x="2868036" y="2304093"/>
                  </a:cubicBezTo>
                  <a:cubicBezTo>
                    <a:pt x="2883395" y="2308941"/>
                    <a:pt x="2876813" y="2291163"/>
                    <a:pt x="2894365" y="2294395"/>
                  </a:cubicBezTo>
                  <a:cubicBezTo>
                    <a:pt x="2896559" y="2294395"/>
                    <a:pt x="2922888" y="2307325"/>
                    <a:pt x="2922888" y="2305709"/>
                  </a:cubicBezTo>
                  <a:cubicBezTo>
                    <a:pt x="2933859" y="2300860"/>
                    <a:pt x="2944829" y="2252372"/>
                    <a:pt x="2955800" y="2253989"/>
                  </a:cubicBezTo>
                  <a:cubicBezTo>
                    <a:pt x="2977741" y="2258838"/>
                    <a:pt x="2997488" y="2255605"/>
                    <a:pt x="3017235" y="2249140"/>
                  </a:cubicBezTo>
                  <a:cubicBezTo>
                    <a:pt x="3028205" y="2245908"/>
                    <a:pt x="3045758" y="2234594"/>
                    <a:pt x="3054535" y="2239442"/>
                  </a:cubicBezTo>
                  <a:cubicBezTo>
                    <a:pt x="3069893" y="2247524"/>
                    <a:pt x="3085252" y="2250756"/>
                    <a:pt x="3102805" y="2252372"/>
                  </a:cubicBezTo>
                  <a:cubicBezTo>
                    <a:pt x="3104999" y="2252372"/>
                    <a:pt x="3107193" y="2253989"/>
                    <a:pt x="3109387" y="2255605"/>
                  </a:cubicBezTo>
                  <a:cubicBezTo>
                    <a:pt x="3115969" y="2262070"/>
                    <a:pt x="3146687" y="2244291"/>
                    <a:pt x="3153269" y="2250756"/>
                  </a:cubicBezTo>
                  <a:cubicBezTo>
                    <a:pt x="3162046" y="2260454"/>
                    <a:pt x="3170822" y="2270151"/>
                    <a:pt x="3179598" y="2278233"/>
                  </a:cubicBezTo>
                  <a:cubicBezTo>
                    <a:pt x="3183987" y="2281465"/>
                    <a:pt x="3190569" y="2283081"/>
                    <a:pt x="3192763" y="2286314"/>
                  </a:cubicBezTo>
                  <a:cubicBezTo>
                    <a:pt x="3194957" y="2294395"/>
                    <a:pt x="3199345" y="2297628"/>
                    <a:pt x="3210316" y="2297628"/>
                  </a:cubicBezTo>
                  <a:cubicBezTo>
                    <a:pt x="3216898" y="2297628"/>
                    <a:pt x="3223480" y="2299244"/>
                    <a:pt x="3227869" y="2302477"/>
                  </a:cubicBezTo>
                  <a:cubicBezTo>
                    <a:pt x="3238839" y="2307325"/>
                    <a:pt x="3247616" y="2312174"/>
                    <a:pt x="3256392" y="2317023"/>
                  </a:cubicBezTo>
                  <a:cubicBezTo>
                    <a:pt x="3267362" y="2321871"/>
                    <a:pt x="3278333" y="2326720"/>
                    <a:pt x="3282721" y="2334802"/>
                  </a:cubicBezTo>
                  <a:cubicBezTo>
                    <a:pt x="3284915" y="2338034"/>
                    <a:pt x="3287109" y="2339650"/>
                    <a:pt x="3289303" y="2341267"/>
                  </a:cubicBezTo>
                  <a:cubicBezTo>
                    <a:pt x="3298080" y="2347732"/>
                    <a:pt x="3306856" y="2352580"/>
                    <a:pt x="3315633" y="2359046"/>
                  </a:cubicBezTo>
                  <a:cubicBezTo>
                    <a:pt x="3328797" y="2367127"/>
                    <a:pt x="3339768" y="2376824"/>
                    <a:pt x="3352932" y="2384906"/>
                  </a:cubicBezTo>
                  <a:cubicBezTo>
                    <a:pt x="3357320" y="2386522"/>
                    <a:pt x="3361709" y="2389754"/>
                    <a:pt x="3366097" y="2391371"/>
                  </a:cubicBezTo>
                  <a:cubicBezTo>
                    <a:pt x="3374873" y="2394603"/>
                    <a:pt x="3383650" y="2397836"/>
                    <a:pt x="3390232" y="2402685"/>
                  </a:cubicBezTo>
                  <a:cubicBezTo>
                    <a:pt x="3396815" y="2407533"/>
                    <a:pt x="3427532" y="2378441"/>
                    <a:pt x="3431920" y="2384906"/>
                  </a:cubicBezTo>
                  <a:cubicBezTo>
                    <a:pt x="3431920" y="2386522"/>
                    <a:pt x="3434114" y="2386522"/>
                    <a:pt x="3436308" y="2386522"/>
                  </a:cubicBezTo>
                  <a:cubicBezTo>
                    <a:pt x="3449473" y="2394603"/>
                    <a:pt x="3462637" y="2391371"/>
                    <a:pt x="3475802" y="2388138"/>
                  </a:cubicBezTo>
                  <a:cubicBezTo>
                    <a:pt x="3480191" y="2386522"/>
                    <a:pt x="3484579" y="2384906"/>
                    <a:pt x="3486772" y="2386522"/>
                  </a:cubicBezTo>
                  <a:cubicBezTo>
                    <a:pt x="3502131" y="2391371"/>
                    <a:pt x="3513102" y="2402685"/>
                    <a:pt x="3532849" y="2404301"/>
                  </a:cubicBezTo>
                  <a:cubicBezTo>
                    <a:pt x="3532849" y="2404301"/>
                    <a:pt x="3535043" y="2404301"/>
                    <a:pt x="3535043" y="2405917"/>
                  </a:cubicBezTo>
                  <a:cubicBezTo>
                    <a:pt x="3539431" y="2415615"/>
                    <a:pt x="3552595" y="2415615"/>
                    <a:pt x="3563566" y="2417231"/>
                  </a:cubicBezTo>
                  <a:cubicBezTo>
                    <a:pt x="3570148" y="2417231"/>
                    <a:pt x="3576731" y="2418847"/>
                    <a:pt x="3581119" y="2420464"/>
                  </a:cubicBezTo>
                  <a:cubicBezTo>
                    <a:pt x="3594284" y="2425312"/>
                    <a:pt x="3607448" y="2431777"/>
                    <a:pt x="3622807" y="2435010"/>
                  </a:cubicBezTo>
                  <a:cubicBezTo>
                    <a:pt x="3642554" y="2439858"/>
                    <a:pt x="3662300" y="2443091"/>
                    <a:pt x="3677659" y="2451172"/>
                  </a:cubicBezTo>
                  <a:cubicBezTo>
                    <a:pt x="3679854" y="2451172"/>
                    <a:pt x="3682048" y="2451172"/>
                    <a:pt x="3682048" y="2452789"/>
                  </a:cubicBezTo>
                  <a:cubicBezTo>
                    <a:pt x="3688630" y="2456021"/>
                    <a:pt x="3699600" y="2457637"/>
                    <a:pt x="3703988" y="2462486"/>
                  </a:cubicBezTo>
                  <a:cubicBezTo>
                    <a:pt x="3710571" y="2472184"/>
                    <a:pt x="3728123" y="2470567"/>
                    <a:pt x="3736900" y="2478649"/>
                  </a:cubicBezTo>
                  <a:lnTo>
                    <a:pt x="3739094" y="2478649"/>
                  </a:lnTo>
                  <a:cubicBezTo>
                    <a:pt x="3747871" y="2478649"/>
                    <a:pt x="3756647" y="2480265"/>
                    <a:pt x="3767618" y="2480265"/>
                  </a:cubicBezTo>
                  <a:cubicBezTo>
                    <a:pt x="3772006" y="2478649"/>
                    <a:pt x="3778588" y="2475416"/>
                    <a:pt x="3782976" y="2475416"/>
                  </a:cubicBezTo>
                  <a:cubicBezTo>
                    <a:pt x="3802723" y="2480265"/>
                    <a:pt x="3822470" y="2480265"/>
                    <a:pt x="3835635" y="2467335"/>
                  </a:cubicBezTo>
                  <a:cubicBezTo>
                    <a:pt x="3837829" y="2465719"/>
                    <a:pt x="3842217" y="2465719"/>
                    <a:pt x="3846605" y="2465719"/>
                  </a:cubicBezTo>
                  <a:lnTo>
                    <a:pt x="3864158" y="2465719"/>
                  </a:lnTo>
                  <a:cubicBezTo>
                    <a:pt x="3883905" y="2462486"/>
                    <a:pt x="3901458" y="2459254"/>
                    <a:pt x="3921204" y="2457637"/>
                  </a:cubicBezTo>
                  <a:cubicBezTo>
                    <a:pt x="3929981" y="2456021"/>
                    <a:pt x="3940952" y="2459254"/>
                    <a:pt x="3949728" y="2460870"/>
                  </a:cubicBezTo>
                  <a:cubicBezTo>
                    <a:pt x="3958504" y="2462486"/>
                    <a:pt x="3967281" y="2462486"/>
                    <a:pt x="3976057" y="2462486"/>
                  </a:cubicBezTo>
                  <a:cubicBezTo>
                    <a:pt x="3987027" y="2462486"/>
                    <a:pt x="3995804" y="2459254"/>
                    <a:pt x="4006775" y="2459254"/>
                  </a:cubicBezTo>
                  <a:cubicBezTo>
                    <a:pt x="4015551" y="2457637"/>
                    <a:pt x="4026522" y="2457637"/>
                    <a:pt x="4035298" y="2456021"/>
                  </a:cubicBezTo>
                  <a:cubicBezTo>
                    <a:pt x="4055045" y="2452789"/>
                    <a:pt x="4072598" y="2449556"/>
                    <a:pt x="4092345" y="2447940"/>
                  </a:cubicBezTo>
                  <a:cubicBezTo>
                    <a:pt x="4105509" y="2392987"/>
                    <a:pt x="4103315" y="2328336"/>
                    <a:pt x="4103315" y="2262070"/>
                  </a:cubicBezTo>
                  <a:close/>
                </a:path>
              </a:pathLst>
            </a:custGeom>
            <a:blipFill>
              <a:blip r:embed="rId2"/>
              <a:stretch>
                <a:fillRect l="-6735" r="-67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153711" y="8562744"/>
            <a:ext cx="9980579" cy="695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2"/>
              </a:lnSpc>
            </a:pPr>
            <a:r>
              <a:rPr lang="en-US" sz="4115">
                <a:solidFill>
                  <a:srgbClr val="262324"/>
                </a:solidFill>
                <a:latin typeface="Canva Sans Bold"/>
              </a:rPr>
              <a:t>Chitwan Engineering Campus,Rampur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187089">
            <a:off x="13949057" y="6510606"/>
            <a:ext cx="6218261" cy="5495388"/>
          </a:xfrm>
          <a:custGeom>
            <a:avLst/>
            <a:gdLst/>
            <a:ahLst/>
            <a:cxnLst/>
            <a:rect l="l" t="t" r="r" b="b"/>
            <a:pathLst>
              <a:path w="6218261" h="5495388">
                <a:moveTo>
                  <a:pt x="0" y="0"/>
                </a:moveTo>
                <a:lnTo>
                  <a:pt x="6218261" y="0"/>
                </a:lnTo>
                <a:lnTo>
                  <a:pt x="6218261" y="5495388"/>
                </a:lnTo>
                <a:lnTo>
                  <a:pt x="0" y="549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039133" y="3388814"/>
            <a:ext cx="5192504" cy="519250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F2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922111" flipH="1">
            <a:off x="-1899869" y="-1501043"/>
            <a:ext cx="6037722" cy="5335837"/>
          </a:xfrm>
          <a:custGeom>
            <a:avLst/>
            <a:gdLst/>
            <a:ahLst/>
            <a:cxnLst/>
            <a:rect l="l" t="t" r="r" b="b"/>
            <a:pathLst>
              <a:path w="6037722" h="5335837">
                <a:moveTo>
                  <a:pt x="6037722" y="0"/>
                </a:moveTo>
                <a:lnTo>
                  <a:pt x="0" y="0"/>
                </a:lnTo>
                <a:lnTo>
                  <a:pt x="0" y="5335837"/>
                </a:lnTo>
                <a:lnTo>
                  <a:pt x="6037722" y="5335837"/>
                </a:lnTo>
                <a:lnTo>
                  <a:pt x="6037722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176560" y="896815"/>
            <a:ext cx="1055077" cy="263769"/>
          </a:xfrm>
          <a:custGeom>
            <a:avLst/>
            <a:gdLst/>
            <a:ahLst/>
            <a:cxnLst/>
            <a:rect l="l" t="t" r="r" b="b"/>
            <a:pathLst>
              <a:path w="1055077" h="263769">
                <a:moveTo>
                  <a:pt x="0" y="0"/>
                </a:moveTo>
                <a:lnTo>
                  <a:pt x="1055077" y="0"/>
                </a:lnTo>
                <a:lnTo>
                  <a:pt x="1055077" y="263770"/>
                </a:lnTo>
                <a:lnTo>
                  <a:pt x="0" y="26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06504" y="8413907"/>
            <a:ext cx="844393" cy="844393"/>
          </a:xfrm>
          <a:custGeom>
            <a:avLst/>
            <a:gdLst/>
            <a:ahLst/>
            <a:cxnLst/>
            <a:rect l="l" t="t" r="r" b="b"/>
            <a:pathLst>
              <a:path w="844393" h="844393">
                <a:moveTo>
                  <a:pt x="0" y="0"/>
                </a:moveTo>
                <a:lnTo>
                  <a:pt x="844392" y="0"/>
                </a:lnTo>
                <a:lnTo>
                  <a:pt x="844392" y="844393"/>
                </a:lnTo>
                <a:lnTo>
                  <a:pt x="0" y="844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618950" y="1374043"/>
            <a:ext cx="525050" cy="525050"/>
          </a:xfrm>
          <a:custGeom>
            <a:avLst/>
            <a:gdLst/>
            <a:ahLst/>
            <a:cxnLst/>
            <a:rect l="l" t="t" r="r" b="b"/>
            <a:pathLst>
              <a:path w="525050" h="525050">
                <a:moveTo>
                  <a:pt x="0" y="0"/>
                </a:moveTo>
                <a:lnTo>
                  <a:pt x="525050" y="0"/>
                </a:lnTo>
                <a:lnTo>
                  <a:pt x="525050" y="525050"/>
                </a:lnTo>
                <a:lnTo>
                  <a:pt x="0" y="525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418541" y="4290168"/>
            <a:ext cx="4285557" cy="5723616"/>
          </a:xfrm>
          <a:custGeom>
            <a:avLst/>
            <a:gdLst/>
            <a:ahLst/>
            <a:cxnLst/>
            <a:rect l="l" t="t" r="r" b="b"/>
            <a:pathLst>
              <a:path w="4285557" h="5723616">
                <a:moveTo>
                  <a:pt x="0" y="0"/>
                </a:moveTo>
                <a:lnTo>
                  <a:pt x="4285558" y="0"/>
                </a:lnTo>
                <a:lnTo>
                  <a:pt x="4285558" y="5723616"/>
                </a:lnTo>
                <a:lnTo>
                  <a:pt x="0" y="5723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306450" y="1907485"/>
            <a:ext cx="7751737" cy="8156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04"/>
              </a:lnSpc>
              <a:spcBef>
                <a:spcPct val="0"/>
              </a:spcBef>
            </a:pPr>
            <a:r>
              <a:rPr lang="en-US" sz="7574" dirty="0">
                <a:solidFill>
                  <a:srgbClr val="31343D"/>
                </a:solidFill>
                <a:latin typeface="Carelia"/>
              </a:rPr>
              <a:t>Are you nervous because of your Little-knowledge about IOE?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8370899-B635-570E-2137-5F19C3803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915544"/>
              </p:ext>
            </p:extLst>
          </p:nvPr>
        </p:nvGraphicFramePr>
        <p:xfrm>
          <a:off x="3048000" y="2171700"/>
          <a:ext cx="12192000" cy="4978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9352916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5832366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2572031"/>
                    </a:ext>
                  </a:extLst>
                </a:gridCol>
              </a:tblGrid>
              <a:tr h="1659467">
                <a:tc>
                  <a:txBody>
                    <a:bodyPr/>
                    <a:lstStyle/>
                    <a:p>
                      <a:r>
                        <a:rPr lang="en-US" sz="4000" b="0" dirty="0"/>
                        <a:t>    Faculty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Regular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Paying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581629"/>
                  </a:ext>
                </a:extLst>
              </a:tr>
              <a:tr h="1659467">
                <a:tc>
                  <a:txBody>
                    <a:bodyPr/>
                    <a:lstStyle/>
                    <a:p>
                      <a:r>
                        <a:rPr lang="en-US" sz="4800" dirty="0"/>
                        <a:t>Architecture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371576"/>
                  </a:ext>
                </a:extLst>
              </a:tr>
              <a:tr h="1659467">
                <a:tc>
                  <a:txBody>
                    <a:bodyPr/>
                    <a:lstStyle/>
                    <a:p>
                      <a:r>
                        <a:rPr lang="en-US" sz="48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800" dirty="0"/>
                        <a:t>18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948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042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80402" y="251725"/>
            <a:ext cx="9834570" cy="10035275"/>
          </a:xfrm>
          <a:custGeom>
            <a:avLst/>
            <a:gdLst/>
            <a:ahLst/>
            <a:cxnLst/>
            <a:rect l="l" t="t" r="r" b="b"/>
            <a:pathLst>
              <a:path w="9834570" h="10035275">
                <a:moveTo>
                  <a:pt x="0" y="0"/>
                </a:moveTo>
                <a:lnTo>
                  <a:pt x="9834570" y="0"/>
                </a:lnTo>
                <a:lnTo>
                  <a:pt x="9834570" y="10035275"/>
                </a:lnTo>
                <a:lnTo>
                  <a:pt x="0" y="10035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287728" y="251725"/>
            <a:ext cx="3179352" cy="3446452"/>
          </a:xfrm>
          <a:custGeom>
            <a:avLst/>
            <a:gdLst/>
            <a:ahLst/>
            <a:cxnLst/>
            <a:rect l="l" t="t" r="r" b="b"/>
            <a:pathLst>
              <a:path w="3179352" h="3446452">
                <a:moveTo>
                  <a:pt x="0" y="0"/>
                </a:moveTo>
                <a:lnTo>
                  <a:pt x="3179352" y="0"/>
                </a:lnTo>
                <a:lnTo>
                  <a:pt x="3179352" y="3446452"/>
                </a:lnTo>
                <a:lnTo>
                  <a:pt x="0" y="3446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53862" y="6844040"/>
            <a:ext cx="2814082" cy="2768353"/>
          </a:xfrm>
          <a:custGeom>
            <a:avLst/>
            <a:gdLst/>
            <a:ahLst/>
            <a:cxnLst/>
            <a:rect l="l" t="t" r="r" b="b"/>
            <a:pathLst>
              <a:path w="2814082" h="2768353">
                <a:moveTo>
                  <a:pt x="0" y="0"/>
                </a:moveTo>
                <a:lnTo>
                  <a:pt x="2814083" y="0"/>
                </a:lnTo>
                <a:lnTo>
                  <a:pt x="2814083" y="2768353"/>
                </a:lnTo>
                <a:lnTo>
                  <a:pt x="0" y="2768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05355" y="2689306"/>
            <a:ext cx="14584665" cy="450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92"/>
              </a:lnSpc>
            </a:pPr>
            <a:r>
              <a:rPr lang="en-US" sz="10254">
                <a:solidFill>
                  <a:srgbClr val="004AAD"/>
                </a:solidFill>
                <a:latin typeface="Poppins Medium Bold"/>
              </a:rPr>
              <a:t>10 Affiliated engineering colleges of IOE</a:t>
            </a:r>
          </a:p>
        </p:txBody>
      </p:sp>
      <p:sp>
        <p:nvSpPr>
          <p:cNvPr id="6" name="Freeform 6"/>
          <p:cNvSpPr/>
          <p:nvPr/>
        </p:nvSpPr>
        <p:spPr>
          <a:xfrm rot="-10800000">
            <a:off x="15327930" y="5572685"/>
            <a:ext cx="2960070" cy="4882590"/>
          </a:xfrm>
          <a:custGeom>
            <a:avLst/>
            <a:gdLst/>
            <a:ahLst/>
            <a:cxnLst/>
            <a:rect l="l" t="t" r="r" b="b"/>
            <a:pathLst>
              <a:path w="2960070" h="4882590">
                <a:moveTo>
                  <a:pt x="0" y="0"/>
                </a:moveTo>
                <a:lnTo>
                  <a:pt x="2960070" y="0"/>
                </a:lnTo>
                <a:lnTo>
                  <a:pt x="2960070" y="4882590"/>
                </a:lnTo>
                <a:lnTo>
                  <a:pt x="0" y="4882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616851" y="1184024"/>
            <a:ext cx="10746569" cy="9102976"/>
            <a:chOff x="0" y="0"/>
            <a:chExt cx="2374900" cy="20116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2377441" cy="2009140"/>
            </a:xfrm>
            <a:custGeom>
              <a:avLst/>
              <a:gdLst/>
              <a:ahLst/>
              <a:cxnLst/>
              <a:rect l="l" t="t" r="r" b="b"/>
              <a:pathLst>
                <a:path w="2377441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09" y="132080"/>
                    <a:pt x="1635759" y="125730"/>
                  </a:cubicBezTo>
                  <a:cubicBezTo>
                    <a:pt x="1631949" y="121920"/>
                    <a:pt x="1629409" y="123190"/>
                    <a:pt x="1625599" y="125730"/>
                  </a:cubicBezTo>
                  <a:lnTo>
                    <a:pt x="1617979" y="133350"/>
                  </a:lnTo>
                  <a:cubicBezTo>
                    <a:pt x="1616709" y="134620"/>
                    <a:pt x="1614169" y="134620"/>
                    <a:pt x="1612899" y="134620"/>
                  </a:cubicBezTo>
                  <a:lnTo>
                    <a:pt x="1605279" y="134620"/>
                  </a:lnTo>
                  <a:cubicBezTo>
                    <a:pt x="1600199" y="134620"/>
                    <a:pt x="1595119" y="133350"/>
                    <a:pt x="1590040" y="132080"/>
                  </a:cubicBezTo>
                  <a:cubicBezTo>
                    <a:pt x="1583690" y="130810"/>
                    <a:pt x="1578609" y="127000"/>
                    <a:pt x="1572259" y="125730"/>
                  </a:cubicBezTo>
                  <a:cubicBezTo>
                    <a:pt x="1562099" y="124460"/>
                    <a:pt x="1559559" y="115570"/>
                    <a:pt x="1555749" y="109220"/>
                  </a:cubicBezTo>
                  <a:cubicBezTo>
                    <a:pt x="1553209" y="105410"/>
                    <a:pt x="1548129" y="100330"/>
                    <a:pt x="1543049" y="101600"/>
                  </a:cubicBezTo>
                  <a:cubicBezTo>
                    <a:pt x="1537969" y="104140"/>
                    <a:pt x="1532889" y="101600"/>
                    <a:pt x="1529079" y="100330"/>
                  </a:cubicBezTo>
                  <a:cubicBezTo>
                    <a:pt x="1527809" y="100330"/>
                    <a:pt x="1525269" y="99060"/>
                    <a:pt x="1523999" y="99060"/>
                  </a:cubicBezTo>
                  <a:cubicBezTo>
                    <a:pt x="1515109" y="96520"/>
                    <a:pt x="1508759" y="101600"/>
                    <a:pt x="1502409" y="107950"/>
                  </a:cubicBezTo>
                  <a:lnTo>
                    <a:pt x="1497329" y="113030"/>
                  </a:lnTo>
                  <a:cubicBezTo>
                    <a:pt x="1496059" y="114300"/>
                    <a:pt x="1496059" y="116840"/>
                    <a:pt x="1494790" y="118110"/>
                  </a:cubicBezTo>
                  <a:cubicBezTo>
                    <a:pt x="1487170" y="124460"/>
                    <a:pt x="1479550" y="121920"/>
                    <a:pt x="1470659" y="118110"/>
                  </a:cubicBezTo>
                  <a:cubicBezTo>
                    <a:pt x="1463040" y="114300"/>
                    <a:pt x="1454149" y="118110"/>
                    <a:pt x="1451609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79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59" y="116840"/>
                    <a:pt x="1202690" y="118110"/>
                  </a:cubicBezTo>
                  <a:cubicBezTo>
                    <a:pt x="1197609" y="119380"/>
                    <a:pt x="1197609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09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2"/>
              <a:stretch>
                <a:fillRect l="-5074" r="-218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0800000">
            <a:off x="14691398" y="6480187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15776" y="11718"/>
            <a:ext cx="14438179" cy="1934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5569">
                <a:solidFill>
                  <a:srgbClr val="FF1616"/>
                </a:solidFill>
                <a:latin typeface="Intro Rust"/>
              </a:rPr>
              <a:t>1.</a:t>
            </a:r>
            <a:r>
              <a:rPr lang="en-US" sz="5569">
                <a:solidFill>
                  <a:srgbClr val="FF1616"/>
                </a:solidFill>
                <a:latin typeface="Intro Rust Medium"/>
              </a:rPr>
              <a:t>KATHMANDU ENGINEERING COLLEGE</a:t>
            </a:r>
          </a:p>
          <a:p>
            <a:pPr algn="ctr">
              <a:lnSpc>
                <a:spcPts val="7797"/>
              </a:lnSpc>
              <a:spcBef>
                <a:spcPct val="0"/>
              </a:spcBef>
            </a:pPr>
            <a:endParaRPr lang="en-US" sz="5569">
              <a:solidFill>
                <a:srgbClr val="FF1616"/>
              </a:solidFill>
              <a:latin typeface="Intro Rust Medium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033856" y="-565286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63277" y="-3053198"/>
            <a:ext cx="16393396" cy="1639339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492114"/>
            <a:ext cx="10465934" cy="7676918"/>
            <a:chOff x="0" y="0"/>
            <a:chExt cx="4198620" cy="3079750"/>
          </a:xfrm>
        </p:grpSpPr>
        <p:sp>
          <p:nvSpPr>
            <p:cNvPr id="5" name="Freeform 5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l="l" t="t" r="r" b="b"/>
              <a:pathLst>
                <a:path w="4215129" h="3083560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2"/>
              <a:stretch>
                <a:fillRect r="-2699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882751" y="-587510"/>
            <a:ext cx="4182806" cy="2289136"/>
          </a:xfrm>
          <a:custGeom>
            <a:avLst/>
            <a:gdLst/>
            <a:ahLst/>
            <a:cxnLst/>
            <a:rect l="l" t="t" r="r" b="b"/>
            <a:pathLst>
              <a:path w="4182806" h="2289136">
                <a:moveTo>
                  <a:pt x="0" y="0"/>
                </a:moveTo>
                <a:lnTo>
                  <a:pt x="4182807" y="0"/>
                </a:lnTo>
                <a:lnTo>
                  <a:pt x="4182807" y="2289136"/>
                </a:lnTo>
                <a:lnTo>
                  <a:pt x="0" y="2289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 flipH="1">
            <a:off x="14459665" y="6560293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4160184" y="0"/>
                </a:moveTo>
                <a:lnTo>
                  <a:pt x="0" y="0"/>
                </a:lnTo>
                <a:lnTo>
                  <a:pt x="0" y="4114800"/>
                </a:lnTo>
                <a:lnTo>
                  <a:pt x="4160184" y="4114800"/>
                </a:lnTo>
                <a:lnTo>
                  <a:pt x="41601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730119" y="2705457"/>
            <a:ext cx="7745321" cy="5912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6"/>
              </a:lnSpc>
            </a:pPr>
            <a:r>
              <a:rPr lang="en-US" sz="10820">
                <a:solidFill>
                  <a:srgbClr val="000000"/>
                </a:solidFill>
                <a:latin typeface="TAN Tangkiwood"/>
              </a:rPr>
              <a:t>PROGRAMS OFFERED</a:t>
            </a:r>
            <a:r>
              <a:rPr lang="en-US" sz="10820">
                <a:solidFill>
                  <a:srgbClr val="004AAD"/>
                </a:solidFill>
                <a:latin typeface="TAN Tangkiwood"/>
              </a:rPr>
              <a:t> &amp;</a:t>
            </a:r>
            <a:r>
              <a:rPr lang="en-US" sz="10820">
                <a:solidFill>
                  <a:srgbClr val="000000"/>
                </a:solidFill>
                <a:latin typeface="TAN Tangkiwood"/>
              </a:rPr>
              <a:t> </a:t>
            </a:r>
            <a:r>
              <a:rPr lang="en-US" sz="10820">
                <a:solidFill>
                  <a:srgbClr val="FF1616"/>
                </a:solidFill>
                <a:latin typeface="TAN Tangkiwood"/>
              </a:rPr>
              <a:t>NUMBER OF SEATS</a:t>
            </a:r>
          </a:p>
          <a:p>
            <a:pPr algn="ctr">
              <a:lnSpc>
                <a:spcPts val="8656"/>
              </a:lnSpc>
            </a:pPr>
            <a:endParaRPr lang="en-US" sz="10820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72440" y="1960376"/>
            <a:ext cx="3732441" cy="3854865"/>
            <a:chOff x="0" y="0"/>
            <a:chExt cx="6350000" cy="6558280"/>
          </a:xfrm>
        </p:grpSpPr>
        <p:sp>
          <p:nvSpPr>
            <p:cNvPr id="3" name="Freeform 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7567" r="-2756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781996" y="1960376"/>
            <a:ext cx="3732441" cy="3854865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27567" r="-2756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277779" y="1960376"/>
            <a:ext cx="3732441" cy="3854865"/>
            <a:chOff x="0" y="0"/>
            <a:chExt cx="6350000" cy="6558280"/>
          </a:xfrm>
        </p:grpSpPr>
        <p:sp>
          <p:nvSpPr>
            <p:cNvPr id="9" name="Freeform 9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25721" r="-2572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-785241" y="-475596"/>
            <a:ext cx="3627882" cy="4114800"/>
          </a:xfrm>
          <a:custGeom>
            <a:avLst/>
            <a:gdLst/>
            <a:ahLst/>
            <a:cxnLst/>
            <a:rect l="l" t="t" r="r" b="b"/>
            <a:pathLst>
              <a:path w="3627882" h="4114800">
                <a:moveTo>
                  <a:pt x="0" y="0"/>
                </a:moveTo>
                <a:lnTo>
                  <a:pt x="3627882" y="0"/>
                </a:lnTo>
                <a:lnTo>
                  <a:pt x="36278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010221" y="8077200"/>
            <a:ext cx="7315200" cy="2362200"/>
          </a:xfrm>
          <a:custGeom>
            <a:avLst/>
            <a:gdLst/>
            <a:ahLst/>
            <a:cxnLst/>
            <a:rect l="l" t="t" r="r" b="b"/>
            <a:pathLst>
              <a:path w="7315200" h="2362200">
                <a:moveTo>
                  <a:pt x="0" y="0"/>
                </a:moveTo>
                <a:lnTo>
                  <a:pt x="7315200" y="0"/>
                </a:lnTo>
                <a:lnTo>
                  <a:pt x="73152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26476" y="5730550"/>
            <a:ext cx="4824368" cy="322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Bachelor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 in Architecture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FF1616"/>
                </a:solidFill>
                <a:latin typeface="TAN Tangkiwood"/>
              </a:rPr>
              <a:t> (48)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337925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 Computer Engineering </a:t>
            </a:r>
            <a:r>
              <a:rPr lang="en-US" sz="4142">
                <a:solidFill>
                  <a:srgbClr val="FF1616"/>
                </a:solidFill>
                <a:latin typeface="TAN Tangkiwood"/>
              </a:rPr>
              <a:t>(96)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565208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Civil Engineering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FF1616"/>
                </a:solidFill>
                <a:latin typeface="TAN Tangkiwood"/>
              </a:rPr>
              <a:t>(96)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370383" y="1960376"/>
            <a:ext cx="3732441" cy="3854865"/>
            <a:chOff x="0" y="0"/>
            <a:chExt cx="6350000" cy="6558280"/>
          </a:xfrm>
        </p:grpSpPr>
        <p:sp>
          <p:nvSpPr>
            <p:cNvPr id="3" name="Freeform 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7567" r="-2756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832305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Electrical Engineering </a:t>
            </a:r>
            <a:r>
              <a:rPr lang="en-US" sz="4142">
                <a:solidFill>
                  <a:srgbClr val="FF1616"/>
                </a:solidFill>
                <a:latin typeface="TAN Tangkiwood"/>
              </a:rPr>
              <a:t>(48)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378268" y="1960376"/>
            <a:ext cx="3732441" cy="3854865"/>
            <a:chOff x="0" y="0"/>
            <a:chExt cx="6350000" cy="6558280"/>
          </a:xfrm>
        </p:grpSpPr>
        <p:sp>
          <p:nvSpPr>
            <p:cNvPr id="7" name="Freeform 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27567" r="-2756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-785241" y="-475596"/>
            <a:ext cx="3627882" cy="4114800"/>
          </a:xfrm>
          <a:custGeom>
            <a:avLst/>
            <a:gdLst/>
            <a:ahLst/>
            <a:cxnLst/>
            <a:rect l="l" t="t" r="r" b="b"/>
            <a:pathLst>
              <a:path w="3627882" h="4114800">
                <a:moveTo>
                  <a:pt x="0" y="0"/>
                </a:moveTo>
                <a:lnTo>
                  <a:pt x="3627882" y="0"/>
                </a:lnTo>
                <a:lnTo>
                  <a:pt x="36278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010221" y="8077200"/>
            <a:ext cx="7315200" cy="2362200"/>
          </a:xfrm>
          <a:custGeom>
            <a:avLst/>
            <a:gdLst/>
            <a:ahLst/>
            <a:cxnLst/>
            <a:rect l="l" t="t" r="r" b="b"/>
            <a:pathLst>
              <a:path w="7315200" h="2362200">
                <a:moveTo>
                  <a:pt x="0" y="0"/>
                </a:moveTo>
                <a:lnTo>
                  <a:pt x="7315200" y="0"/>
                </a:lnTo>
                <a:lnTo>
                  <a:pt x="73152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076813" y="5730550"/>
            <a:ext cx="6319581" cy="398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Electronics, Communication &amp; Information Engineering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FF1616"/>
                </a:solidFill>
                <a:latin typeface="TAN Tangkiwood"/>
              </a:rPr>
              <a:t>(96)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616851" y="1184024"/>
            <a:ext cx="10746569" cy="9102976"/>
            <a:chOff x="0" y="0"/>
            <a:chExt cx="2374900" cy="20116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2377441" cy="2009140"/>
            </a:xfrm>
            <a:custGeom>
              <a:avLst/>
              <a:gdLst/>
              <a:ahLst/>
              <a:cxnLst/>
              <a:rect l="l" t="t" r="r" b="b"/>
              <a:pathLst>
                <a:path w="2377441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09" y="132080"/>
                    <a:pt x="1635759" y="125730"/>
                  </a:cubicBezTo>
                  <a:cubicBezTo>
                    <a:pt x="1631949" y="121920"/>
                    <a:pt x="1629409" y="123190"/>
                    <a:pt x="1625599" y="125730"/>
                  </a:cubicBezTo>
                  <a:lnTo>
                    <a:pt x="1617979" y="133350"/>
                  </a:lnTo>
                  <a:cubicBezTo>
                    <a:pt x="1616709" y="134620"/>
                    <a:pt x="1614169" y="134620"/>
                    <a:pt x="1612899" y="134620"/>
                  </a:cubicBezTo>
                  <a:lnTo>
                    <a:pt x="1605279" y="134620"/>
                  </a:lnTo>
                  <a:cubicBezTo>
                    <a:pt x="1600199" y="134620"/>
                    <a:pt x="1595119" y="133350"/>
                    <a:pt x="1590040" y="132080"/>
                  </a:cubicBezTo>
                  <a:cubicBezTo>
                    <a:pt x="1583690" y="130810"/>
                    <a:pt x="1578609" y="127000"/>
                    <a:pt x="1572259" y="125730"/>
                  </a:cubicBezTo>
                  <a:cubicBezTo>
                    <a:pt x="1562099" y="124460"/>
                    <a:pt x="1559559" y="115570"/>
                    <a:pt x="1555749" y="109220"/>
                  </a:cubicBezTo>
                  <a:cubicBezTo>
                    <a:pt x="1553209" y="105410"/>
                    <a:pt x="1548129" y="100330"/>
                    <a:pt x="1543049" y="101600"/>
                  </a:cubicBezTo>
                  <a:cubicBezTo>
                    <a:pt x="1537969" y="104140"/>
                    <a:pt x="1532889" y="101600"/>
                    <a:pt x="1529079" y="100330"/>
                  </a:cubicBezTo>
                  <a:cubicBezTo>
                    <a:pt x="1527809" y="100330"/>
                    <a:pt x="1525269" y="99060"/>
                    <a:pt x="1523999" y="99060"/>
                  </a:cubicBezTo>
                  <a:cubicBezTo>
                    <a:pt x="1515109" y="96520"/>
                    <a:pt x="1508759" y="101600"/>
                    <a:pt x="1502409" y="107950"/>
                  </a:cubicBezTo>
                  <a:lnTo>
                    <a:pt x="1497329" y="113030"/>
                  </a:lnTo>
                  <a:cubicBezTo>
                    <a:pt x="1496059" y="114300"/>
                    <a:pt x="1496059" y="116840"/>
                    <a:pt x="1494790" y="118110"/>
                  </a:cubicBezTo>
                  <a:cubicBezTo>
                    <a:pt x="1487170" y="124460"/>
                    <a:pt x="1479550" y="121920"/>
                    <a:pt x="1470659" y="118110"/>
                  </a:cubicBezTo>
                  <a:cubicBezTo>
                    <a:pt x="1463040" y="114300"/>
                    <a:pt x="1454149" y="118110"/>
                    <a:pt x="1451609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79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59" y="116840"/>
                    <a:pt x="1202690" y="118110"/>
                  </a:cubicBezTo>
                  <a:cubicBezTo>
                    <a:pt x="1197609" y="119380"/>
                    <a:pt x="1197609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09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2"/>
              <a:stretch>
                <a:fillRect l="-14042" r="-140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0800000">
            <a:off x="14691398" y="6480187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033856" y="-565286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321431" y="-95250"/>
            <a:ext cx="12375623" cy="3337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3"/>
              </a:lnSpc>
            </a:pPr>
            <a:r>
              <a:rPr lang="en-US" sz="4774">
                <a:solidFill>
                  <a:srgbClr val="FF1616"/>
                </a:solidFill>
                <a:latin typeface="Intro Rust"/>
              </a:rPr>
              <a:t>2.ADVANCED COLLEGE OF ENGINEERING AND MANAGEMENT</a:t>
            </a:r>
          </a:p>
          <a:p>
            <a:pPr algn="ctr">
              <a:lnSpc>
                <a:spcPts val="6683"/>
              </a:lnSpc>
            </a:pPr>
            <a:endParaRPr lang="en-US" sz="4774">
              <a:solidFill>
                <a:srgbClr val="FF1616"/>
              </a:solidFill>
              <a:latin typeface="Intro Rust"/>
            </a:endParaRPr>
          </a:p>
          <a:p>
            <a:pPr algn="ctr">
              <a:lnSpc>
                <a:spcPts val="6683"/>
              </a:lnSpc>
              <a:spcBef>
                <a:spcPct val="0"/>
              </a:spcBef>
            </a:pPr>
            <a:endParaRPr lang="en-US" sz="4774">
              <a:solidFill>
                <a:srgbClr val="FF1616"/>
              </a:solidFill>
              <a:latin typeface="Intro Rus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63277" y="-3053198"/>
            <a:ext cx="16393396" cy="1639339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492114"/>
            <a:ext cx="10465934" cy="7676918"/>
            <a:chOff x="0" y="0"/>
            <a:chExt cx="4198620" cy="3079750"/>
          </a:xfrm>
        </p:grpSpPr>
        <p:sp>
          <p:nvSpPr>
            <p:cNvPr id="5" name="Freeform 5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l="l" t="t" r="r" b="b"/>
              <a:pathLst>
                <a:path w="4215129" h="3083560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2"/>
              <a:stretch>
                <a:fillRect l="-26623" r="-266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882751" y="-587510"/>
            <a:ext cx="4182806" cy="2289136"/>
          </a:xfrm>
          <a:custGeom>
            <a:avLst/>
            <a:gdLst/>
            <a:ahLst/>
            <a:cxnLst/>
            <a:rect l="l" t="t" r="r" b="b"/>
            <a:pathLst>
              <a:path w="4182806" h="2289136">
                <a:moveTo>
                  <a:pt x="0" y="0"/>
                </a:moveTo>
                <a:lnTo>
                  <a:pt x="4182807" y="0"/>
                </a:lnTo>
                <a:lnTo>
                  <a:pt x="4182807" y="2289136"/>
                </a:lnTo>
                <a:lnTo>
                  <a:pt x="0" y="2289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 flipH="1">
            <a:off x="14459665" y="6560293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4160184" y="0"/>
                </a:moveTo>
                <a:lnTo>
                  <a:pt x="0" y="0"/>
                </a:lnTo>
                <a:lnTo>
                  <a:pt x="0" y="4114800"/>
                </a:lnTo>
                <a:lnTo>
                  <a:pt x="4160184" y="4114800"/>
                </a:lnTo>
                <a:lnTo>
                  <a:pt x="41601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730119" y="2705457"/>
            <a:ext cx="7745321" cy="5912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6"/>
              </a:lnSpc>
            </a:pPr>
            <a:r>
              <a:rPr lang="en-US" sz="10820">
                <a:solidFill>
                  <a:srgbClr val="000000"/>
                </a:solidFill>
                <a:latin typeface="TAN Tangkiwood"/>
              </a:rPr>
              <a:t>PROGRAMS OFFERED</a:t>
            </a:r>
            <a:r>
              <a:rPr lang="en-US" sz="10820">
                <a:solidFill>
                  <a:srgbClr val="004AAD"/>
                </a:solidFill>
                <a:latin typeface="TAN Tangkiwood"/>
              </a:rPr>
              <a:t> &amp;</a:t>
            </a:r>
            <a:r>
              <a:rPr lang="en-US" sz="10820">
                <a:solidFill>
                  <a:srgbClr val="000000"/>
                </a:solidFill>
                <a:latin typeface="TAN Tangkiwood"/>
              </a:rPr>
              <a:t> </a:t>
            </a:r>
            <a:r>
              <a:rPr lang="en-US" sz="10820">
                <a:solidFill>
                  <a:srgbClr val="FF1616"/>
                </a:solidFill>
                <a:latin typeface="TAN Tangkiwood"/>
              </a:rPr>
              <a:t>NUMBER OF SEATS</a:t>
            </a:r>
          </a:p>
          <a:p>
            <a:pPr algn="ctr">
              <a:lnSpc>
                <a:spcPts val="8656"/>
              </a:lnSpc>
            </a:pPr>
            <a:endParaRPr lang="en-US" sz="10820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370383" y="1960376"/>
            <a:ext cx="3732441" cy="3854865"/>
            <a:chOff x="0" y="0"/>
            <a:chExt cx="6350000" cy="6558280"/>
          </a:xfrm>
        </p:grpSpPr>
        <p:sp>
          <p:nvSpPr>
            <p:cNvPr id="3" name="Freeform 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5513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378268" y="1960376"/>
            <a:ext cx="3732441" cy="3854865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8498" r="-4184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785241" y="-475596"/>
            <a:ext cx="3627882" cy="4114800"/>
          </a:xfrm>
          <a:custGeom>
            <a:avLst/>
            <a:gdLst/>
            <a:ahLst/>
            <a:cxnLst/>
            <a:rect l="l" t="t" r="r" b="b"/>
            <a:pathLst>
              <a:path w="3627882" h="4114800">
                <a:moveTo>
                  <a:pt x="0" y="0"/>
                </a:moveTo>
                <a:lnTo>
                  <a:pt x="3627882" y="0"/>
                </a:lnTo>
                <a:lnTo>
                  <a:pt x="36278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010221" y="8077200"/>
            <a:ext cx="7315200" cy="2362200"/>
          </a:xfrm>
          <a:custGeom>
            <a:avLst/>
            <a:gdLst/>
            <a:ahLst/>
            <a:cxnLst/>
            <a:rect l="l" t="t" r="r" b="b"/>
            <a:pathLst>
              <a:path w="7315200" h="2362200">
                <a:moveTo>
                  <a:pt x="0" y="0"/>
                </a:moveTo>
                <a:lnTo>
                  <a:pt x="7315200" y="0"/>
                </a:lnTo>
                <a:lnTo>
                  <a:pt x="73152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824419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Civil Engineering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FF1616"/>
                </a:solidFill>
                <a:latin typeface="TAN Tangkiwood"/>
              </a:rPr>
              <a:t>(96)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832305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 Computer Engineering </a:t>
            </a:r>
            <a:r>
              <a:rPr lang="en-US" sz="4142">
                <a:solidFill>
                  <a:srgbClr val="FF1616"/>
                </a:solidFill>
                <a:latin typeface="TAN Tangkiwood"/>
              </a:rPr>
              <a:t>(96)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370383" y="1960376"/>
            <a:ext cx="3732441" cy="3854865"/>
            <a:chOff x="0" y="0"/>
            <a:chExt cx="6350000" cy="6558280"/>
          </a:xfrm>
        </p:grpSpPr>
        <p:sp>
          <p:nvSpPr>
            <p:cNvPr id="3" name="Freeform 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8906" r="-1890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832305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Electrical Engineering </a:t>
            </a:r>
            <a:r>
              <a:rPr lang="en-US" sz="4142">
                <a:solidFill>
                  <a:srgbClr val="FF1616"/>
                </a:solidFill>
                <a:latin typeface="TAN Tangkiwood"/>
              </a:rPr>
              <a:t>(48)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378268" y="1960376"/>
            <a:ext cx="3732441" cy="3854865"/>
            <a:chOff x="0" y="0"/>
            <a:chExt cx="6350000" cy="6558280"/>
          </a:xfrm>
        </p:grpSpPr>
        <p:sp>
          <p:nvSpPr>
            <p:cNvPr id="7" name="Freeform 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27567" r="-2756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-785241" y="-475596"/>
            <a:ext cx="3627882" cy="4114800"/>
          </a:xfrm>
          <a:custGeom>
            <a:avLst/>
            <a:gdLst/>
            <a:ahLst/>
            <a:cxnLst/>
            <a:rect l="l" t="t" r="r" b="b"/>
            <a:pathLst>
              <a:path w="3627882" h="4114800">
                <a:moveTo>
                  <a:pt x="0" y="0"/>
                </a:moveTo>
                <a:lnTo>
                  <a:pt x="3627882" y="0"/>
                </a:lnTo>
                <a:lnTo>
                  <a:pt x="36278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010221" y="8077200"/>
            <a:ext cx="7315200" cy="2362200"/>
          </a:xfrm>
          <a:custGeom>
            <a:avLst/>
            <a:gdLst/>
            <a:ahLst/>
            <a:cxnLst/>
            <a:rect l="l" t="t" r="r" b="b"/>
            <a:pathLst>
              <a:path w="7315200" h="2362200">
                <a:moveTo>
                  <a:pt x="0" y="0"/>
                </a:moveTo>
                <a:lnTo>
                  <a:pt x="7315200" y="0"/>
                </a:lnTo>
                <a:lnTo>
                  <a:pt x="73152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076813" y="5730550"/>
            <a:ext cx="6319581" cy="398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Electronics, Communication &amp; Information Engineering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FF1616"/>
                </a:solidFill>
                <a:latin typeface="TAN Tangkiwood"/>
              </a:rPr>
              <a:t>(96)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187089">
            <a:off x="13949057" y="6510606"/>
            <a:ext cx="6218261" cy="5495388"/>
          </a:xfrm>
          <a:custGeom>
            <a:avLst/>
            <a:gdLst/>
            <a:ahLst/>
            <a:cxnLst/>
            <a:rect l="l" t="t" r="r" b="b"/>
            <a:pathLst>
              <a:path w="6218261" h="5495388">
                <a:moveTo>
                  <a:pt x="0" y="0"/>
                </a:moveTo>
                <a:lnTo>
                  <a:pt x="6218261" y="0"/>
                </a:lnTo>
                <a:lnTo>
                  <a:pt x="6218261" y="5495388"/>
                </a:lnTo>
                <a:lnTo>
                  <a:pt x="0" y="549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584446" y="4035311"/>
            <a:ext cx="5192504" cy="519250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F2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922111" flipH="1">
            <a:off x="-1899869" y="-1501043"/>
            <a:ext cx="6037722" cy="5335837"/>
          </a:xfrm>
          <a:custGeom>
            <a:avLst/>
            <a:gdLst/>
            <a:ahLst/>
            <a:cxnLst/>
            <a:rect l="l" t="t" r="r" b="b"/>
            <a:pathLst>
              <a:path w="6037722" h="5335837">
                <a:moveTo>
                  <a:pt x="6037722" y="0"/>
                </a:moveTo>
                <a:lnTo>
                  <a:pt x="0" y="0"/>
                </a:lnTo>
                <a:lnTo>
                  <a:pt x="0" y="5335837"/>
                </a:lnTo>
                <a:lnTo>
                  <a:pt x="6037722" y="5335837"/>
                </a:lnTo>
                <a:lnTo>
                  <a:pt x="6037722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740704" y="2163098"/>
            <a:ext cx="1055077" cy="263769"/>
          </a:xfrm>
          <a:custGeom>
            <a:avLst/>
            <a:gdLst/>
            <a:ahLst/>
            <a:cxnLst/>
            <a:rect l="l" t="t" r="r" b="b"/>
            <a:pathLst>
              <a:path w="1055077" h="263769">
                <a:moveTo>
                  <a:pt x="0" y="0"/>
                </a:moveTo>
                <a:lnTo>
                  <a:pt x="1055077" y="0"/>
                </a:lnTo>
                <a:lnTo>
                  <a:pt x="1055077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558119" y="8836104"/>
            <a:ext cx="844393" cy="844393"/>
          </a:xfrm>
          <a:custGeom>
            <a:avLst/>
            <a:gdLst/>
            <a:ahLst/>
            <a:cxnLst/>
            <a:rect l="l" t="t" r="r" b="b"/>
            <a:pathLst>
              <a:path w="844393" h="844393">
                <a:moveTo>
                  <a:pt x="0" y="0"/>
                </a:moveTo>
                <a:lnTo>
                  <a:pt x="844393" y="0"/>
                </a:lnTo>
                <a:lnTo>
                  <a:pt x="844393" y="844392"/>
                </a:lnTo>
                <a:lnTo>
                  <a:pt x="0" y="8443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558119" y="2294983"/>
            <a:ext cx="525050" cy="525050"/>
          </a:xfrm>
          <a:custGeom>
            <a:avLst/>
            <a:gdLst/>
            <a:ahLst/>
            <a:cxnLst/>
            <a:rect l="l" t="t" r="r" b="b"/>
            <a:pathLst>
              <a:path w="525050" h="525050">
                <a:moveTo>
                  <a:pt x="0" y="0"/>
                </a:moveTo>
                <a:lnTo>
                  <a:pt x="525050" y="0"/>
                </a:lnTo>
                <a:lnTo>
                  <a:pt x="525050" y="525050"/>
                </a:lnTo>
                <a:lnTo>
                  <a:pt x="0" y="525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929075" y="4035311"/>
            <a:ext cx="4503246" cy="6222102"/>
          </a:xfrm>
          <a:custGeom>
            <a:avLst/>
            <a:gdLst/>
            <a:ahLst/>
            <a:cxnLst/>
            <a:rect l="l" t="t" r="r" b="b"/>
            <a:pathLst>
              <a:path w="4503246" h="6222102">
                <a:moveTo>
                  <a:pt x="0" y="0"/>
                </a:moveTo>
                <a:lnTo>
                  <a:pt x="4503246" y="0"/>
                </a:lnTo>
                <a:lnTo>
                  <a:pt x="4503246" y="6222101"/>
                </a:lnTo>
                <a:lnTo>
                  <a:pt x="0" y="62221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614164" y="2411991"/>
            <a:ext cx="7905605" cy="6424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88"/>
              </a:lnSpc>
              <a:spcBef>
                <a:spcPct val="0"/>
              </a:spcBef>
            </a:pPr>
            <a:r>
              <a:rPr lang="en-US" sz="7348">
                <a:solidFill>
                  <a:srgbClr val="31343D"/>
                </a:solidFill>
                <a:latin typeface="Carelia"/>
              </a:rPr>
              <a:t>Are you stressed out because of your cluelessness about IOE?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616851" y="1184024"/>
            <a:ext cx="10746569" cy="9102976"/>
            <a:chOff x="0" y="0"/>
            <a:chExt cx="2374900" cy="20116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2377441" cy="2009140"/>
            </a:xfrm>
            <a:custGeom>
              <a:avLst/>
              <a:gdLst/>
              <a:ahLst/>
              <a:cxnLst/>
              <a:rect l="l" t="t" r="r" b="b"/>
              <a:pathLst>
                <a:path w="2377441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09" y="132080"/>
                    <a:pt x="1635759" y="125730"/>
                  </a:cubicBezTo>
                  <a:cubicBezTo>
                    <a:pt x="1631949" y="121920"/>
                    <a:pt x="1629409" y="123190"/>
                    <a:pt x="1625599" y="125730"/>
                  </a:cubicBezTo>
                  <a:lnTo>
                    <a:pt x="1617979" y="133350"/>
                  </a:lnTo>
                  <a:cubicBezTo>
                    <a:pt x="1616709" y="134620"/>
                    <a:pt x="1614169" y="134620"/>
                    <a:pt x="1612899" y="134620"/>
                  </a:cubicBezTo>
                  <a:lnTo>
                    <a:pt x="1605279" y="134620"/>
                  </a:lnTo>
                  <a:cubicBezTo>
                    <a:pt x="1600199" y="134620"/>
                    <a:pt x="1595119" y="133350"/>
                    <a:pt x="1590040" y="132080"/>
                  </a:cubicBezTo>
                  <a:cubicBezTo>
                    <a:pt x="1583690" y="130810"/>
                    <a:pt x="1578609" y="127000"/>
                    <a:pt x="1572259" y="125730"/>
                  </a:cubicBezTo>
                  <a:cubicBezTo>
                    <a:pt x="1562099" y="124460"/>
                    <a:pt x="1559559" y="115570"/>
                    <a:pt x="1555749" y="109220"/>
                  </a:cubicBezTo>
                  <a:cubicBezTo>
                    <a:pt x="1553209" y="105410"/>
                    <a:pt x="1548129" y="100330"/>
                    <a:pt x="1543049" y="101600"/>
                  </a:cubicBezTo>
                  <a:cubicBezTo>
                    <a:pt x="1537969" y="104140"/>
                    <a:pt x="1532889" y="101600"/>
                    <a:pt x="1529079" y="100330"/>
                  </a:cubicBezTo>
                  <a:cubicBezTo>
                    <a:pt x="1527809" y="100330"/>
                    <a:pt x="1525269" y="99060"/>
                    <a:pt x="1523999" y="99060"/>
                  </a:cubicBezTo>
                  <a:cubicBezTo>
                    <a:pt x="1515109" y="96520"/>
                    <a:pt x="1508759" y="101600"/>
                    <a:pt x="1502409" y="107950"/>
                  </a:cubicBezTo>
                  <a:lnTo>
                    <a:pt x="1497329" y="113030"/>
                  </a:lnTo>
                  <a:cubicBezTo>
                    <a:pt x="1496059" y="114300"/>
                    <a:pt x="1496059" y="116840"/>
                    <a:pt x="1494790" y="118110"/>
                  </a:cubicBezTo>
                  <a:cubicBezTo>
                    <a:pt x="1487170" y="124460"/>
                    <a:pt x="1479550" y="121920"/>
                    <a:pt x="1470659" y="118110"/>
                  </a:cubicBezTo>
                  <a:cubicBezTo>
                    <a:pt x="1463040" y="114300"/>
                    <a:pt x="1454149" y="118110"/>
                    <a:pt x="1451609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79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59" y="116840"/>
                    <a:pt x="1202690" y="118110"/>
                  </a:cubicBezTo>
                  <a:cubicBezTo>
                    <a:pt x="1197609" y="119380"/>
                    <a:pt x="1197609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09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2"/>
              <a:stretch>
                <a:fillRect l="-96107" r="-961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0800000">
            <a:off x="14691398" y="6480187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15776" y="11718"/>
            <a:ext cx="14438179" cy="2916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5569">
                <a:solidFill>
                  <a:srgbClr val="FF1616"/>
                </a:solidFill>
                <a:latin typeface="Intro Rust"/>
              </a:rPr>
              <a:t>3.KANTIPUR ENGINEERING COLLEGE</a:t>
            </a:r>
          </a:p>
          <a:p>
            <a:pPr algn="ctr">
              <a:lnSpc>
                <a:spcPts val="7797"/>
              </a:lnSpc>
            </a:pPr>
            <a:endParaRPr lang="en-US" sz="5569">
              <a:solidFill>
                <a:srgbClr val="FF1616"/>
              </a:solidFill>
              <a:latin typeface="Intro Rust"/>
            </a:endParaRPr>
          </a:p>
          <a:p>
            <a:pPr algn="ctr">
              <a:lnSpc>
                <a:spcPts val="7797"/>
              </a:lnSpc>
              <a:spcBef>
                <a:spcPct val="0"/>
              </a:spcBef>
            </a:pPr>
            <a:endParaRPr lang="en-US" sz="5569">
              <a:solidFill>
                <a:srgbClr val="FF1616"/>
              </a:solidFill>
              <a:latin typeface="Intro Rus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033856" y="-565286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63277" y="-3053198"/>
            <a:ext cx="16393396" cy="1639339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492114"/>
            <a:ext cx="10465934" cy="7676918"/>
            <a:chOff x="0" y="0"/>
            <a:chExt cx="4198620" cy="3079750"/>
          </a:xfrm>
        </p:grpSpPr>
        <p:sp>
          <p:nvSpPr>
            <p:cNvPr id="5" name="Freeform 5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l="l" t="t" r="r" b="b"/>
              <a:pathLst>
                <a:path w="4215129" h="3083560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2"/>
              <a:stretch>
                <a:fillRect r="-3520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882751" y="-587510"/>
            <a:ext cx="4182806" cy="2289136"/>
          </a:xfrm>
          <a:custGeom>
            <a:avLst/>
            <a:gdLst/>
            <a:ahLst/>
            <a:cxnLst/>
            <a:rect l="l" t="t" r="r" b="b"/>
            <a:pathLst>
              <a:path w="4182806" h="2289136">
                <a:moveTo>
                  <a:pt x="0" y="0"/>
                </a:moveTo>
                <a:lnTo>
                  <a:pt x="4182807" y="0"/>
                </a:lnTo>
                <a:lnTo>
                  <a:pt x="4182807" y="2289136"/>
                </a:lnTo>
                <a:lnTo>
                  <a:pt x="0" y="2289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 flipH="1">
            <a:off x="14459665" y="6560293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4160184" y="0"/>
                </a:moveTo>
                <a:lnTo>
                  <a:pt x="0" y="0"/>
                </a:lnTo>
                <a:lnTo>
                  <a:pt x="0" y="4114800"/>
                </a:lnTo>
                <a:lnTo>
                  <a:pt x="4160184" y="4114800"/>
                </a:lnTo>
                <a:lnTo>
                  <a:pt x="41601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730119" y="2705457"/>
            <a:ext cx="7745321" cy="5912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6"/>
              </a:lnSpc>
            </a:pPr>
            <a:r>
              <a:rPr lang="en-US" sz="10820">
                <a:solidFill>
                  <a:srgbClr val="000000"/>
                </a:solidFill>
                <a:latin typeface="TAN Tangkiwood"/>
              </a:rPr>
              <a:t>PROGRAMS OFFERED</a:t>
            </a:r>
            <a:r>
              <a:rPr lang="en-US" sz="10820">
                <a:solidFill>
                  <a:srgbClr val="004AAD"/>
                </a:solidFill>
                <a:latin typeface="TAN Tangkiwood"/>
              </a:rPr>
              <a:t> &amp;</a:t>
            </a:r>
            <a:r>
              <a:rPr lang="en-US" sz="10820">
                <a:solidFill>
                  <a:srgbClr val="000000"/>
                </a:solidFill>
                <a:latin typeface="TAN Tangkiwood"/>
              </a:rPr>
              <a:t> </a:t>
            </a:r>
            <a:r>
              <a:rPr lang="en-US" sz="10820">
                <a:solidFill>
                  <a:srgbClr val="FF1616"/>
                </a:solidFill>
                <a:latin typeface="TAN Tangkiwood"/>
              </a:rPr>
              <a:t>NUMBER OF SEATS</a:t>
            </a:r>
          </a:p>
          <a:p>
            <a:pPr algn="ctr">
              <a:lnSpc>
                <a:spcPts val="8656"/>
              </a:lnSpc>
            </a:pPr>
            <a:endParaRPr lang="en-US" sz="10820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72440" y="1960376"/>
            <a:ext cx="3732441" cy="3854865"/>
            <a:chOff x="0" y="0"/>
            <a:chExt cx="6350000" cy="6558280"/>
          </a:xfrm>
        </p:grpSpPr>
        <p:sp>
          <p:nvSpPr>
            <p:cNvPr id="3" name="Freeform 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7567" r="-2756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781996" y="1960376"/>
            <a:ext cx="3732441" cy="3854865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27567" r="-2756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277779" y="1960376"/>
            <a:ext cx="3732441" cy="3854865"/>
            <a:chOff x="0" y="0"/>
            <a:chExt cx="6350000" cy="6558280"/>
          </a:xfrm>
        </p:grpSpPr>
        <p:sp>
          <p:nvSpPr>
            <p:cNvPr id="9" name="Freeform 9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27422" r="-2742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-785241" y="-475596"/>
            <a:ext cx="3627882" cy="4114800"/>
          </a:xfrm>
          <a:custGeom>
            <a:avLst/>
            <a:gdLst/>
            <a:ahLst/>
            <a:cxnLst/>
            <a:rect l="l" t="t" r="r" b="b"/>
            <a:pathLst>
              <a:path w="3627882" h="4114800">
                <a:moveTo>
                  <a:pt x="0" y="0"/>
                </a:moveTo>
                <a:lnTo>
                  <a:pt x="3627882" y="0"/>
                </a:lnTo>
                <a:lnTo>
                  <a:pt x="36278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010221" y="8077200"/>
            <a:ext cx="7315200" cy="2362200"/>
          </a:xfrm>
          <a:custGeom>
            <a:avLst/>
            <a:gdLst/>
            <a:ahLst/>
            <a:cxnLst/>
            <a:rect l="l" t="t" r="r" b="b"/>
            <a:pathLst>
              <a:path w="7315200" h="2362200">
                <a:moveTo>
                  <a:pt x="0" y="0"/>
                </a:moveTo>
                <a:lnTo>
                  <a:pt x="7315200" y="0"/>
                </a:lnTo>
                <a:lnTo>
                  <a:pt x="73152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3337925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 Computer Engineering </a:t>
            </a:r>
            <a:r>
              <a:rPr lang="en-US" sz="4142">
                <a:solidFill>
                  <a:srgbClr val="FF1616"/>
                </a:solidFill>
                <a:latin typeface="TAN Tangkiwood"/>
              </a:rPr>
              <a:t>(96)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65208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Civil Engineering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FF1616"/>
                </a:solidFill>
                <a:latin typeface="TAN Tangkiwood"/>
              </a:rPr>
              <a:t>(96)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0" y="5730550"/>
            <a:ext cx="6110069" cy="398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Electronics, Communication &amp; Information Engineering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FF1616"/>
                </a:solidFill>
                <a:latin typeface="TAN Tangkiwood"/>
              </a:rPr>
              <a:t>(96)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616851" y="1184024"/>
            <a:ext cx="10746569" cy="9102976"/>
            <a:chOff x="0" y="0"/>
            <a:chExt cx="2374900" cy="20116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2377441" cy="2009140"/>
            </a:xfrm>
            <a:custGeom>
              <a:avLst/>
              <a:gdLst/>
              <a:ahLst/>
              <a:cxnLst/>
              <a:rect l="l" t="t" r="r" b="b"/>
              <a:pathLst>
                <a:path w="2377441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09" y="132080"/>
                    <a:pt x="1635759" y="125730"/>
                  </a:cubicBezTo>
                  <a:cubicBezTo>
                    <a:pt x="1631949" y="121920"/>
                    <a:pt x="1629409" y="123190"/>
                    <a:pt x="1625599" y="125730"/>
                  </a:cubicBezTo>
                  <a:lnTo>
                    <a:pt x="1617979" y="133350"/>
                  </a:lnTo>
                  <a:cubicBezTo>
                    <a:pt x="1616709" y="134620"/>
                    <a:pt x="1614169" y="134620"/>
                    <a:pt x="1612899" y="134620"/>
                  </a:cubicBezTo>
                  <a:lnTo>
                    <a:pt x="1605279" y="134620"/>
                  </a:lnTo>
                  <a:cubicBezTo>
                    <a:pt x="1600199" y="134620"/>
                    <a:pt x="1595119" y="133350"/>
                    <a:pt x="1590040" y="132080"/>
                  </a:cubicBezTo>
                  <a:cubicBezTo>
                    <a:pt x="1583690" y="130810"/>
                    <a:pt x="1578609" y="127000"/>
                    <a:pt x="1572259" y="125730"/>
                  </a:cubicBezTo>
                  <a:cubicBezTo>
                    <a:pt x="1562099" y="124460"/>
                    <a:pt x="1559559" y="115570"/>
                    <a:pt x="1555749" y="109220"/>
                  </a:cubicBezTo>
                  <a:cubicBezTo>
                    <a:pt x="1553209" y="105410"/>
                    <a:pt x="1548129" y="100330"/>
                    <a:pt x="1543049" y="101600"/>
                  </a:cubicBezTo>
                  <a:cubicBezTo>
                    <a:pt x="1537969" y="104140"/>
                    <a:pt x="1532889" y="101600"/>
                    <a:pt x="1529079" y="100330"/>
                  </a:cubicBezTo>
                  <a:cubicBezTo>
                    <a:pt x="1527809" y="100330"/>
                    <a:pt x="1525269" y="99060"/>
                    <a:pt x="1523999" y="99060"/>
                  </a:cubicBezTo>
                  <a:cubicBezTo>
                    <a:pt x="1515109" y="96520"/>
                    <a:pt x="1508759" y="101600"/>
                    <a:pt x="1502409" y="107950"/>
                  </a:cubicBezTo>
                  <a:lnTo>
                    <a:pt x="1497329" y="113030"/>
                  </a:lnTo>
                  <a:cubicBezTo>
                    <a:pt x="1496059" y="114300"/>
                    <a:pt x="1496059" y="116840"/>
                    <a:pt x="1494790" y="118110"/>
                  </a:cubicBezTo>
                  <a:cubicBezTo>
                    <a:pt x="1487170" y="124460"/>
                    <a:pt x="1479550" y="121920"/>
                    <a:pt x="1470659" y="118110"/>
                  </a:cubicBezTo>
                  <a:cubicBezTo>
                    <a:pt x="1463040" y="114300"/>
                    <a:pt x="1454149" y="118110"/>
                    <a:pt x="1451609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79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59" y="116840"/>
                    <a:pt x="1202690" y="118110"/>
                  </a:cubicBezTo>
                  <a:cubicBezTo>
                    <a:pt x="1197609" y="119380"/>
                    <a:pt x="1197609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09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2"/>
              <a:stretch>
                <a:fillRect l="-4565" r="-45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0800000">
            <a:off x="14691398" y="6480187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15776" y="11718"/>
            <a:ext cx="14438179" cy="2916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5569">
                <a:solidFill>
                  <a:srgbClr val="FF1616"/>
                </a:solidFill>
                <a:latin typeface="Intro Rust"/>
              </a:rPr>
              <a:t>4.HIMALAYA COLLEGE OF ENGINEERING</a:t>
            </a:r>
          </a:p>
          <a:p>
            <a:pPr algn="ctr">
              <a:lnSpc>
                <a:spcPts val="7797"/>
              </a:lnSpc>
            </a:pPr>
            <a:endParaRPr lang="en-US" sz="5569">
              <a:solidFill>
                <a:srgbClr val="FF1616"/>
              </a:solidFill>
              <a:latin typeface="Intro Rust"/>
            </a:endParaRPr>
          </a:p>
          <a:p>
            <a:pPr algn="ctr">
              <a:lnSpc>
                <a:spcPts val="7797"/>
              </a:lnSpc>
              <a:spcBef>
                <a:spcPct val="0"/>
              </a:spcBef>
            </a:pPr>
            <a:endParaRPr lang="en-US" sz="5569">
              <a:solidFill>
                <a:srgbClr val="FF1616"/>
              </a:solidFill>
              <a:latin typeface="Intro Rus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033856" y="-565286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63277" y="-3053198"/>
            <a:ext cx="16393396" cy="1639339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492114"/>
            <a:ext cx="10465934" cy="7676918"/>
            <a:chOff x="0" y="0"/>
            <a:chExt cx="4198620" cy="3079750"/>
          </a:xfrm>
        </p:grpSpPr>
        <p:sp>
          <p:nvSpPr>
            <p:cNvPr id="5" name="Freeform 5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l="l" t="t" r="r" b="b"/>
              <a:pathLst>
                <a:path w="4215129" h="3083560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2"/>
              <a:stretch>
                <a:fillRect l="-2329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882751" y="-587510"/>
            <a:ext cx="4182806" cy="2289136"/>
          </a:xfrm>
          <a:custGeom>
            <a:avLst/>
            <a:gdLst/>
            <a:ahLst/>
            <a:cxnLst/>
            <a:rect l="l" t="t" r="r" b="b"/>
            <a:pathLst>
              <a:path w="4182806" h="2289136">
                <a:moveTo>
                  <a:pt x="0" y="0"/>
                </a:moveTo>
                <a:lnTo>
                  <a:pt x="4182807" y="0"/>
                </a:lnTo>
                <a:lnTo>
                  <a:pt x="4182807" y="2289136"/>
                </a:lnTo>
                <a:lnTo>
                  <a:pt x="0" y="2289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 flipH="1">
            <a:off x="14459665" y="6560293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4160184" y="0"/>
                </a:moveTo>
                <a:lnTo>
                  <a:pt x="0" y="0"/>
                </a:lnTo>
                <a:lnTo>
                  <a:pt x="0" y="4114800"/>
                </a:lnTo>
                <a:lnTo>
                  <a:pt x="4160184" y="4114800"/>
                </a:lnTo>
                <a:lnTo>
                  <a:pt x="41601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730119" y="2705457"/>
            <a:ext cx="7745321" cy="5912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6"/>
              </a:lnSpc>
            </a:pPr>
            <a:r>
              <a:rPr lang="en-US" sz="10820">
                <a:solidFill>
                  <a:srgbClr val="000000"/>
                </a:solidFill>
                <a:latin typeface="TAN Tangkiwood"/>
              </a:rPr>
              <a:t>PROGRAMS OFFERED</a:t>
            </a:r>
            <a:r>
              <a:rPr lang="en-US" sz="10820">
                <a:solidFill>
                  <a:srgbClr val="004AAD"/>
                </a:solidFill>
                <a:latin typeface="TAN Tangkiwood"/>
              </a:rPr>
              <a:t> &amp;</a:t>
            </a:r>
            <a:r>
              <a:rPr lang="en-US" sz="10820">
                <a:solidFill>
                  <a:srgbClr val="000000"/>
                </a:solidFill>
                <a:latin typeface="TAN Tangkiwood"/>
              </a:rPr>
              <a:t> </a:t>
            </a:r>
            <a:r>
              <a:rPr lang="en-US" sz="10820">
                <a:solidFill>
                  <a:srgbClr val="FF1616"/>
                </a:solidFill>
                <a:latin typeface="TAN Tangkiwood"/>
              </a:rPr>
              <a:t>NUMBER OF SEATS</a:t>
            </a:r>
          </a:p>
          <a:p>
            <a:pPr algn="ctr">
              <a:lnSpc>
                <a:spcPts val="8656"/>
              </a:lnSpc>
            </a:pPr>
            <a:endParaRPr lang="en-US" sz="10820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370383" y="1960376"/>
            <a:ext cx="3732441" cy="3854865"/>
            <a:chOff x="0" y="0"/>
            <a:chExt cx="6350000" cy="6558280"/>
          </a:xfrm>
        </p:grpSpPr>
        <p:sp>
          <p:nvSpPr>
            <p:cNvPr id="3" name="Freeform 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41795" r="-1305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378268" y="1960376"/>
            <a:ext cx="3732441" cy="3854865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41874" r="-4187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785241" y="-475596"/>
            <a:ext cx="3627882" cy="4114800"/>
          </a:xfrm>
          <a:custGeom>
            <a:avLst/>
            <a:gdLst/>
            <a:ahLst/>
            <a:cxnLst/>
            <a:rect l="l" t="t" r="r" b="b"/>
            <a:pathLst>
              <a:path w="3627882" h="4114800">
                <a:moveTo>
                  <a:pt x="0" y="0"/>
                </a:moveTo>
                <a:lnTo>
                  <a:pt x="3627882" y="0"/>
                </a:lnTo>
                <a:lnTo>
                  <a:pt x="36278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010221" y="8077200"/>
            <a:ext cx="7315200" cy="2362200"/>
          </a:xfrm>
          <a:custGeom>
            <a:avLst/>
            <a:gdLst/>
            <a:ahLst/>
            <a:cxnLst/>
            <a:rect l="l" t="t" r="r" b="b"/>
            <a:pathLst>
              <a:path w="7315200" h="2362200">
                <a:moveTo>
                  <a:pt x="0" y="0"/>
                </a:moveTo>
                <a:lnTo>
                  <a:pt x="7315200" y="0"/>
                </a:lnTo>
                <a:lnTo>
                  <a:pt x="73152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824419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Civil Engineering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FF1616"/>
                </a:solidFill>
                <a:latin typeface="TAN Tangkiwood"/>
              </a:rPr>
              <a:t>(96)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832305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 Computer Engineering </a:t>
            </a:r>
            <a:r>
              <a:rPr lang="en-US" sz="4142">
                <a:solidFill>
                  <a:srgbClr val="FF1616"/>
                </a:solidFill>
                <a:latin typeface="TAN Tangkiwood"/>
              </a:rPr>
              <a:t>(48)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370383" y="1960376"/>
            <a:ext cx="3732441" cy="3854865"/>
            <a:chOff x="0" y="0"/>
            <a:chExt cx="6350000" cy="6558280"/>
          </a:xfrm>
        </p:grpSpPr>
        <p:sp>
          <p:nvSpPr>
            <p:cNvPr id="3" name="Freeform 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7422" r="-2742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378268" y="1960376"/>
            <a:ext cx="3732441" cy="3854865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44608" r="-4460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785241" y="-475596"/>
            <a:ext cx="3627882" cy="4114800"/>
          </a:xfrm>
          <a:custGeom>
            <a:avLst/>
            <a:gdLst/>
            <a:ahLst/>
            <a:cxnLst/>
            <a:rect l="l" t="t" r="r" b="b"/>
            <a:pathLst>
              <a:path w="3627882" h="4114800">
                <a:moveTo>
                  <a:pt x="0" y="0"/>
                </a:moveTo>
                <a:lnTo>
                  <a:pt x="3627882" y="0"/>
                </a:lnTo>
                <a:lnTo>
                  <a:pt x="36278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010221" y="8077200"/>
            <a:ext cx="7315200" cy="2362200"/>
          </a:xfrm>
          <a:custGeom>
            <a:avLst/>
            <a:gdLst/>
            <a:ahLst/>
            <a:cxnLst/>
            <a:rect l="l" t="t" r="r" b="b"/>
            <a:pathLst>
              <a:path w="7315200" h="2362200">
                <a:moveTo>
                  <a:pt x="0" y="0"/>
                </a:moveTo>
                <a:lnTo>
                  <a:pt x="7315200" y="0"/>
                </a:lnTo>
                <a:lnTo>
                  <a:pt x="73152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076813" y="5730550"/>
            <a:ext cx="6319581" cy="398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Electronics, Communication &amp; Information Engineering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FF1616"/>
                </a:solidFill>
                <a:latin typeface="TAN Tangkiwood"/>
              </a:rPr>
              <a:t>(48)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832305" y="5730550"/>
            <a:ext cx="4824368" cy="322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Bachelor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in Architecture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FF1616"/>
                </a:solidFill>
                <a:latin typeface="TAN Tangkiwood"/>
              </a:rPr>
              <a:t> (48)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616851" y="1184024"/>
            <a:ext cx="10746569" cy="9102976"/>
            <a:chOff x="0" y="0"/>
            <a:chExt cx="2374900" cy="20116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2377441" cy="2009140"/>
            </a:xfrm>
            <a:custGeom>
              <a:avLst/>
              <a:gdLst/>
              <a:ahLst/>
              <a:cxnLst/>
              <a:rect l="l" t="t" r="r" b="b"/>
              <a:pathLst>
                <a:path w="2377441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09" y="132080"/>
                    <a:pt x="1635759" y="125730"/>
                  </a:cubicBezTo>
                  <a:cubicBezTo>
                    <a:pt x="1631949" y="121920"/>
                    <a:pt x="1629409" y="123190"/>
                    <a:pt x="1625599" y="125730"/>
                  </a:cubicBezTo>
                  <a:lnTo>
                    <a:pt x="1617979" y="133350"/>
                  </a:lnTo>
                  <a:cubicBezTo>
                    <a:pt x="1616709" y="134620"/>
                    <a:pt x="1614169" y="134620"/>
                    <a:pt x="1612899" y="134620"/>
                  </a:cubicBezTo>
                  <a:lnTo>
                    <a:pt x="1605279" y="134620"/>
                  </a:lnTo>
                  <a:cubicBezTo>
                    <a:pt x="1600199" y="134620"/>
                    <a:pt x="1595119" y="133350"/>
                    <a:pt x="1590040" y="132080"/>
                  </a:cubicBezTo>
                  <a:cubicBezTo>
                    <a:pt x="1583690" y="130810"/>
                    <a:pt x="1578609" y="127000"/>
                    <a:pt x="1572259" y="125730"/>
                  </a:cubicBezTo>
                  <a:cubicBezTo>
                    <a:pt x="1562099" y="124460"/>
                    <a:pt x="1559559" y="115570"/>
                    <a:pt x="1555749" y="109220"/>
                  </a:cubicBezTo>
                  <a:cubicBezTo>
                    <a:pt x="1553209" y="105410"/>
                    <a:pt x="1548129" y="100330"/>
                    <a:pt x="1543049" y="101600"/>
                  </a:cubicBezTo>
                  <a:cubicBezTo>
                    <a:pt x="1537969" y="104140"/>
                    <a:pt x="1532889" y="101600"/>
                    <a:pt x="1529079" y="100330"/>
                  </a:cubicBezTo>
                  <a:cubicBezTo>
                    <a:pt x="1527809" y="100330"/>
                    <a:pt x="1525269" y="99060"/>
                    <a:pt x="1523999" y="99060"/>
                  </a:cubicBezTo>
                  <a:cubicBezTo>
                    <a:pt x="1515109" y="96520"/>
                    <a:pt x="1508759" y="101600"/>
                    <a:pt x="1502409" y="107950"/>
                  </a:cubicBezTo>
                  <a:lnTo>
                    <a:pt x="1497329" y="113030"/>
                  </a:lnTo>
                  <a:cubicBezTo>
                    <a:pt x="1496059" y="114300"/>
                    <a:pt x="1496059" y="116840"/>
                    <a:pt x="1494790" y="118110"/>
                  </a:cubicBezTo>
                  <a:cubicBezTo>
                    <a:pt x="1487170" y="124460"/>
                    <a:pt x="1479550" y="121920"/>
                    <a:pt x="1470659" y="118110"/>
                  </a:cubicBezTo>
                  <a:cubicBezTo>
                    <a:pt x="1463040" y="114300"/>
                    <a:pt x="1454149" y="118110"/>
                    <a:pt x="1451609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79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59" y="116840"/>
                    <a:pt x="1202690" y="118110"/>
                  </a:cubicBezTo>
                  <a:cubicBezTo>
                    <a:pt x="1197609" y="119380"/>
                    <a:pt x="1197609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09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2"/>
              <a:stretch>
                <a:fillRect r="-407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0800000">
            <a:off x="14691398" y="6480187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15776" y="11718"/>
            <a:ext cx="14438179" cy="2916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5569">
                <a:solidFill>
                  <a:srgbClr val="FF1616"/>
                </a:solidFill>
                <a:latin typeface="Intro Rust"/>
              </a:rPr>
              <a:t>5.NATIONAL COLLEGE OF ENGINEERING</a:t>
            </a:r>
          </a:p>
          <a:p>
            <a:pPr algn="ctr">
              <a:lnSpc>
                <a:spcPts val="7797"/>
              </a:lnSpc>
            </a:pPr>
            <a:endParaRPr lang="en-US" sz="5569">
              <a:solidFill>
                <a:srgbClr val="FF1616"/>
              </a:solidFill>
              <a:latin typeface="Intro Rust"/>
            </a:endParaRPr>
          </a:p>
          <a:p>
            <a:pPr algn="ctr">
              <a:lnSpc>
                <a:spcPts val="7797"/>
              </a:lnSpc>
              <a:spcBef>
                <a:spcPct val="0"/>
              </a:spcBef>
            </a:pPr>
            <a:endParaRPr lang="en-US" sz="5569">
              <a:solidFill>
                <a:srgbClr val="FF1616"/>
              </a:solidFill>
              <a:latin typeface="Intro Rus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033856" y="-565286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63277" y="-3053198"/>
            <a:ext cx="16393396" cy="1639339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492114"/>
            <a:ext cx="10465934" cy="7676918"/>
            <a:chOff x="0" y="0"/>
            <a:chExt cx="4198620" cy="3079750"/>
          </a:xfrm>
        </p:grpSpPr>
        <p:sp>
          <p:nvSpPr>
            <p:cNvPr id="5" name="Freeform 5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l="l" t="t" r="r" b="b"/>
              <a:pathLst>
                <a:path w="4215129" h="3083560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2"/>
              <a:stretch>
                <a:fillRect l="-123250" r="-2018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882751" y="-587510"/>
            <a:ext cx="4182806" cy="2289136"/>
          </a:xfrm>
          <a:custGeom>
            <a:avLst/>
            <a:gdLst/>
            <a:ahLst/>
            <a:cxnLst/>
            <a:rect l="l" t="t" r="r" b="b"/>
            <a:pathLst>
              <a:path w="4182806" h="2289136">
                <a:moveTo>
                  <a:pt x="0" y="0"/>
                </a:moveTo>
                <a:lnTo>
                  <a:pt x="4182807" y="0"/>
                </a:lnTo>
                <a:lnTo>
                  <a:pt x="4182807" y="2289136"/>
                </a:lnTo>
                <a:lnTo>
                  <a:pt x="0" y="2289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 flipH="1">
            <a:off x="14459665" y="6560293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4160184" y="0"/>
                </a:moveTo>
                <a:lnTo>
                  <a:pt x="0" y="0"/>
                </a:lnTo>
                <a:lnTo>
                  <a:pt x="0" y="4114800"/>
                </a:lnTo>
                <a:lnTo>
                  <a:pt x="4160184" y="4114800"/>
                </a:lnTo>
                <a:lnTo>
                  <a:pt x="41601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730119" y="2705457"/>
            <a:ext cx="7745321" cy="5912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6"/>
              </a:lnSpc>
            </a:pPr>
            <a:r>
              <a:rPr lang="en-US" sz="10820">
                <a:solidFill>
                  <a:srgbClr val="000000"/>
                </a:solidFill>
                <a:latin typeface="TAN Tangkiwood"/>
              </a:rPr>
              <a:t>PROGRAMS OFFERED</a:t>
            </a:r>
            <a:r>
              <a:rPr lang="en-US" sz="10820">
                <a:solidFill>
                  <a:srgbClr val="004AAD"/>
                </a:solidFill>
                <a:latin typeface="TAN Tangkiwood"/>
              </a:rPr>
              <a:t> &amp;</a:t>
            </a:r>
            <a:r>
              <a:rPr lang="en-US" sz="10820">
                <a:solidFill>
                  <a:srgbClr val="000000"/>
                </a:solidFill>
                <a:latin typeface="TAN Tangkiwood"/>
              </a:rPr>
              <a:t> </a:t>
            </a:r>
            <a:r>
              <a:rPr lang="en-US" sz="10820">
                <a:solidFill>
                  <a:srgbClr val="FF1616"/>
                </a:solidFill>
                <a:latin typeface="TAN Tangkiwood"/>
              </a:rPr>
              <a:t>NUMBER OF SEATS</a:t>
            </a:r>
          </a:p>
          <a:p>
            <a:pPr algn="ctr">
              <a:lnSpc>
                <a:spcPts val="8656"/>
              </a:lnSpc>
            </a:pPr>
            <a:endParaRPr lang="en-US" sz="10820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370383" y="1960376"/>
            <a:ext cx="3732441" cy="3854865"/>
            <a:chOff x="0" y="0"/>
            <a:chExt cx="6350000" cy="6558280"/>
          </a:xfrm>
        </p:grpSpPr>
        <p:sp>
          <p:nvSpPr>
            <p:cNvPr id="3" name="Freeform 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7567" r="-2756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378268" y="1960376"/>
            <a:ext cx="3732441" cy="3854865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40865" r="-408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785241" y="-475596"/>
            <a:ext cx="3627882" cy="4114800"/>
          </a:xfrm>
          <a:custGeom>
            <a:avLst/>
            <a:gdLst/>
            <a:ahLst/>
            <a:cxnLst/>
            <a:rect l="l" t="t" r="r" b="b"/>
            <a:pathLst>
              <a:path w="3627882" h="4114800">
                <a:moveTo>
                  <a:pt x="0" y="0"/>
                </a:moveTo>
                <a:lnTo>
                  <a:pt x="3627882" y="0"/>
                </a:lnTo>
                <a:lnTo>
                  <a:pt x="36278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010221" y="8077200"/>
            <a:ext cx="7315200" cy="2362200"/>
          </a:xfrm>
          <a:custGeom>
            <a:avLst/>
            <a:gdLst/>
            <a:ahLst/>
            <a:cxnLst/>
            <a:rect l="l" t="t" r="r" b="b"/>
            <a:pathLst>
              <a:path w="7315200" h="2362200">
                <a:moveTo>
                  <a:pt x="0" y="0"/>
                </a:moveTo>
                <a:lnTo>
                  <a:pt x="7315200" y="0"/>
                </a:lnTo>
                <a:lnTo>
                  <a:pt x="73152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824419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Civil Engineering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FF1616"/>
                </a:solidFill>
                <a:latin typeface="TAN Tangkiwood"/>
              </a:rPr>
              <a:t>(96)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832305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 Computer Engineering </a:t>
            </a:r>
            <a:r>
              <a:rPr lang="en-US" sz="4142">
                <a:solidFill>
                  <a:srgbClr val="FF1616"/>
                </a:solidFill>
                <a:latin typeface="TAN Tangkiwood"/>
              </a:rPr>
              <a:t>(48)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111" y="2314746"/>
            <a:ext cx="5690196" cy="7972254"/>
          </a:xfrm>
          <a:custGeom>
            <a:avLst/>
            <a:gdLst/>
            <a:ahLst/>
            <a:cxnLst/>
            <a:rect l="l" t="t" r="r" b="b"/>
            <a:pathLst>
              <a:path w="5690196" h="7972254">
                <a:moveTo>
                  <a:pt x="0" y="0"/>
                </a:moveTo>
                <a:lnTo>
                  <a:pt x="5690196" y="0"/>
                </a:lnTo>
                <a:lnTo>
                  <a:pt x="5690196" y="7972254"/>
                </a:lnTo>
                <a:lnTo>
                  <a:pt x="0" y="7972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922193" y="8459444"/>
            <a:ext cx="975436" cy="445043"/>
          </a:xfrm>
          <a:custGeom>
            <a:avLst/>
            <a:gdLst/>
            <a:ahLst/>
            <a:cxnLst/>
            <a:rect l="l" t="t" r="r" b="b"/>
            <a:pathLst>
              <a:path w="975436" h="445043">
                <a:moveTo>
                  <a:pt x="0" y="0"/>
                </a:moveTo>
                <a:lnTo>
                  <a:pt x="975436" y="0"/>
                </a:lnTo>
                <a:lnTo>
                  <a:pt x="975436" y="445043"/>
                </a:lnTo>
                <a:lnTo>
                  <a:pt x="0" y="445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287954" y="1908015"/>
            <a:ext cx="10243913" cy="3490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13"/>
              </a:lnSpc>
            </a:pPr>
            <a:r>
              <a:rPr lang="en-US" sz="10009">
                <a:solidFill>
                  <a:srgbClr val="31343D"/>
                </a:solidFill>
                <a:latin typeface="Carelia"/>
              </a:rPr>
              <a:t>Don’t</a:t>
            </a:r>
          </a:p>
          <a:p>
            <a:pPr marL="0" lvl="0" indent="0" algn="ctr">
              <a:lnSpc>
                <a:spcPts val="14013"/>
              </a:lnSpc>
              <a:spcBef>
                <a:spcPct val="0"/>
              </a:spcBef>
            </a:pPr>
            <a:r>
              <a:rPr lang="en-US" sz="10009">
                <a:solidFill>
                  <a:srgbClr val="31343D"/>
                </a:solidFill>
                <a:latin typeface="Carelia"/>
              </a:rPr>
              <a:t>Worry !!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66707" y="8225921"/>
            <a:ext cx="9669143" cy="81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9"/>
              </a:lnSpc>
            </a:pPr>
            <a:r>
              <a:rPr lang="en-US" sz="4735">
                <a:solidFill>
                  <a:srgbClr val="31343D"/>
                </a:solidFill>
                <a:latin typeface="Stinger"/>
              </a:rPr>
              <a:t>We are here to answer your all queries</a:t>
            </a:r>
          </a:p>
        </p:txBody>
      </p:sp>
      <p:sp>
        <p:nvSpPr>
          <p:cNvPr id="6" name="Freeform 6"/>
          <p:cNvSpPr/>
          <p:nvPr/>
        </p:nvSpPr>
        <p:spPr>
          <a:xfrm>
            <a:off x="16703549" y="5398228"/>
            <a:ext cx="3168903" cy="3168903"/>
          </a:xfrm>
          <a:custGeom>
            <a:avLst/>
            <a:gdLst/>
            <a:ahLst/>
            <a:cxnLst/>
            <a:rect l="l" t="t" r="r" b="b"/>
            <a:pathLst>
              <a:path w="3168903" h="3168903">
                <a:moveTo>
                  <a:pt x="0" y="0"/>
                </a:moveTo>
                <a:lnTo>
                  <a:pt x="3168902" y="0"/>
                </a:lnTo>
                <a:lnTo>
                  <a:pt x="3168902" y="3168903"/>
                </a:lnTo>
                <a:lnTo>
                  <a:pt x="0" y="3168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922111" flipH="1">
            <a:off x="-2099259" y="-2021315"/>
            <a:ext cx="7388810" cy="6529861"/>
          </a:xfrm>
          <a:custGeom>
            <a:avLst/>
            <a:gdLst/>
            <a:ahLst/>
            <a:cxnLst/>
            <a:rect l="l" t="t" r="r" b="b"/>
            <a:pathLst>
              <a:path w="7388810" h="6529861">
                <a:moveTo>
                  <a:pt x="7388810" y="0"/>
                </a:moveTo>
                <a:lnTo>
                  <a:pt x="0" y="0"/>
                </a:lnTo>
                <a:lnTo>
                  <a:pt x="0" y="6529861"/>
                </a:lnTo>
                <a:lnTo>
                  <a:pt x="7388810" y="6529861"/>
                </a:lnTo>
                <a:lnTo>
                  <a:pt x="7388810" y="0"/>
                </a:lnTo>
                <a:close/>
              </a:path>
            </a:pathLst>
          </a:custGeom>
          <a:blipFill>
            <a:blip r:embed="rId8">
              <a:alphaModFix amt="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05245">
            <a:off x="13009143" y="-2021315"/>
            <a:ext cx="7388810" cy="6529861"/>
          </a:xfrm>
          <a:custGeom>
            <a:avLst/>
            <a:gdLst/>
            <a:ahLst/>
            <a:cxnLst/>
            <a:rect l="l" t="t" r="r" b="b"/>
            <a:pathLst>
              <a:path w="7388810" h="6529861">
                <a:moveTo>
                  <a:pt x="0" y="0"/>
                </a:moveTo>
                <a:lnTo>
                  <a:pt x="7388811" y="0"/>
                </a:lnTo>
                <a:lnTo>
                  <a:pt x="7388811" y="6529861"/>
                </a:lnTo>
                <a:lnTo>
                  <a:pt x="0" y="65298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740704" y="2163098"/>
            <a:ext cx="1055077" cy="263769"/>
          </a:xfrm>
          <a:custGeom>
            <a:avLst/>
            <a:gdLst/>
            <a:ahLst/>
            <a:cxnLst/>
            <a:rect l="l" t="t" r="r" b="b"/>
            <a:pathLst>
              <a:path w="1055077" h="263769">
                <a:moveTo>
                  <a:pt x="0" y="0"/>
                </a:moveTo>
                <a:lnTo>
                  <a:pt x="1055077" y="0"/>
                </a:lnTo>
                <a:lnTo>
                  <a:pt x="1055077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370383" y="1960376"/>
            <a:ext cx="3732441" cy="3854865"/>
            <a:chOff x="0" y="0"/>
            <a:chExt cx="6350000" cy="6558280"/>
          </a:xfrm>
        </p:grpSpPr>
        <p:sp>
          <p:nvSpPr>
            <p:cNvPr id="3" name="Freeform 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702" r="-5214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832305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Electrical Engineering </a:t>
            </a:r>
            <a:r>
              <a:rPr lang="en-US" sz="4142">
                <a:solidFill>
                  <a:srgbClr val="FF1616"/>
                </a:solidFill>
                <a:latin typeface="TAN Tangkiwood"/>
              </a:rPr>
              <a:t>(48)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378268" y="1960376"/>
            <a:ext cx="3732441" cy="3854865"/>
            <a:chOff x="0" y="0"/>
            <a:chExt cx="6350000" cy="6558280"/>
          </a:xfrm>
        </p:grpSpPr>
        <p:sp>
          <p:nvSpPr>
            <p:cNvPr id="7" name="Freeform 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27567" r="-2756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-785241" y="-475596"/>
            <a:ext cx="3627882" cy="4114800"/>
          </a:xfrm>
          <a:custGeom>
            <a:avLst/>
            <a:gdLst/>
            <a:ahLst/>
            <a:cxnLst/>
            <a:rect l="l" t="t" r="r" b="b"/>
            <a:pathLst>
              <a:path w="3627882" h="4114800">
                <a:moveTo>
                  <a:pt x="0" y="0"/>
                </a:moveTo>
                <a:lnTo>
                  <a:pt x="3627882" y="0"/>
                </a:lnTo>
                <a:lnTo>
                  <a:pt x="36278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010221" y="8077200"/>
            <a:ext cx="7315200" cy="2362200"/>
          </a:xfrm>
          <a:custGeom>
            <a:avLst/>
            <a:gdLst/>
            <a:ahLst/>
            <a:cxnLst/>
            <a:rect l="l" t="t" r="r" b="b"/>
            <a:pathLst>
              <a:path w="7315200" h="2362200">
                <a:moveTo>
                  <a:pt x="0" y="0"/>
                </a:moveTo>
                <a:lnTo>
                  <a:pt x="7315200" y="0"/>
                </a:lnTo>
                <a:lnTo>
                  <a:pt x="73152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076813" y="5730550"/>
            <a:ext cx="6319581" cy="398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Electronics, Communication &amp; Information Engineering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FF1616"/>
                </a:solidFill>
                <a:latin typeface="TAN Tangkiwood"/>
              </a:rPr>
              <a:t>(48)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616851" y="1184024"/>
            <a:ext cx="10746569" cy="9102976"/>
            <a:chOff x="0" y="0"/>
            <a:chExt cx="2374900" cy="20116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2377441" cy="2009140"/>
            </a:xfrm>
            <a:custGeom>
              <a:avLst/>
              <a:gdLst/>
              <a:ahLst/>
              <a:cxnLst/>
              <a:rect l="l" t="t" r="r" b="b"/>
              <a:pathLst>
                <a:path w="2377441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09" y="132080"/>
                    <a:pt x="1635759" y="125730"/>
                  </a:cubicBezTo>
                  <a:cubicBezTo>
                    <a:pt x="1631949" y="121920"/>
                    <a:pt x="1629409" y="123190"/>
                    <a:pt x="1625599" y="125730"/>
                  </a:cubicBezTo>
                  <a:lnTo>
                    <a:pt x="1617979" y="133350"/>
                  </a:lnTo>
                  <a:cubicBezTo>
                    <a:pt x="1616709" y="134620"/>
                    <a:pt x="1614169" y="134620"/>
                    <a:pt x="1612899" y="134620"/>
                  </a:cubicBezTo>
                  <a:lnTo>
                    <a:pt x="1605279" y="134620"/>
                  </a:lnTo>
                  <a:cubicBezTo>
                    <a:pt x="1600199" y="134620"/>
                    <a:pt x="1595119" y="133350"/>
                    <a:pt x="1590040" y="132080"/>
                  </a:cubicBezTo>
                  <a:cubicBezTo>
                    <a:pt x="1583690" y="130810"/>
                    <a:pt x="1578609" y="127000"/>
                    <a:pt x="1572259" y="125730"/>
                  </a:cubicBezTo>
                  <a:cubicBezTo>
                    <a:pt x="1562099" y="124460"/>
                    <a:pt x="1559559" y="115570"/>
                    <a:pt x="1555749" y="109220"/>
                  </a:cubicBezTo>
                  <a:cubicBezTo>
                    <a:pt x="1553209" y="105410"/>
                    <a:pt x="1548129" y="100330"/>
                    <a:pt x="1543049" y="101600"/>
                  </a:cubicBezTo>
                  <a:cubicBezTo>
                    <a:pt x="1537969" y="104140"/>
                    <a:pt x="1532889" y="101600"/>
                    <a:pt x="1529079" y="100330"/>
                  </a:cubicBezTo>
                  <a:cubicBezTo>
                    <a:pt x="1527809" y="100330"/>
                    <a:pt x="1525269" y="99060"/>
                    <a:pt x="1523999" y="99060"/>
                  </a:cubicBezTo>
                  <a:cubicBezTo>
                    <a:pt x="1515109" y="96520"/>
                    <a:pt x="1508759" y="101600"/>
                    <a:pt x="1502409" y="107950"/>
                  </a:cubicBezTo>
                  <a:lnTo>
                    <a:pt x="1497329" y="113030"/>
                  </a:lnTo>
                  <a:cubicBezTo>
                    <a:pt x="1496059" y="114300"/>
                    <a:pt x="1496059" y="116840"/>
                    <a:pt x="1494790" y="118110"/>
                  </a:cubicBezTo>
                  <a:cubicBezTo>
                    <a:pt x="1487170" y="124460"/>
                    <a:pt x="1479550" y="121920"/>
                    <a:pt x="1470659" y="118110"/>
                  </a:cubicBezTo>
                  <a:cubicBezTo>
                    <a:pt x="1463040" y="114300"/>
                    <a:pt x="1454149" y="118110"/>
                    <a:pt x="1451609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79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59" y="116840"/>
                    <a:pt x="1202690" y="118110"/>
                  </a:cubicBezTo>
                  <a:cubicBezTo>
                    <a:pt x="1197609" y="119380"/>
                    <a:pt x="1197609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09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2"/>
              <a:stretch>
                <a:fillRect t="-5509" b="-55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0800000">
            <a:off x="14691398" y="6480187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15776" y="11718"/>
            <a:ext cx="14438179" cy="1934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5569">
                <a:solidFill>
                  <a:srgbClr val="FF1616"/>
                </a:solidFill>
                <a:latin typeface="Intro Rust"/>
              </a:rPr>
              <a:t>6.JANAKPUR ENGINEERING COLLEGE</a:t>
            </a:r>
          </a:p>
          <a:p>
            <a:pPr algn="ctr">
              <a:lnSpc>
                <a:spcPts val="7797"/>
              </a:lnSpc>
              <a:spcBef>
                <a:spcPct val="0"/>
              </a:spcBef>
            </a:pPr>
            <a:endParaRPr lang="en-US" sz="5569">
              <a:solidFill>
                <a:srgbClr val="FF1616"/>
              </a:solidFill>
              <a:latin typeface="Intro Rus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033856" y="-565286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63277" y="-3053198"/>
            <a:ext cx="16393396" cy="1639339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492114"/>
            <a:ext cx="10465934" cy="7676918"/>
            <a:chOff x="0" y="0"/>
            <a:chExt cx="4198620" cy="3079750"/>
          </a:xfrm>
        </p:grpSpPr>
        <p:sp>
          <p:nvSpPr>
            <p:cNvPr id="5" name="Freeform 5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l="l" t="t" r="r" b="b"/>
              <a:pathLst>
                <a:path w="4215129" h="3083560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2"/>
              <a:stretch>
                <a:fillRect l="-32695" r="-3269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882751" y="-587510"/>
            <a:ext cx="4182806" cy="2289136"/>
          </a:xfrm>
          <a:custGeom>
            <a:avLst/>
            <a:gdLst/>
            <a:ahLst/>
            <a:cxnLst/>
            <a:rect l="l" t="t" r="r" b="b"/>
            <a:pathLst>
              <a:path w="4182806" h="2289136">
                <a:moveTo>
                  <a:pt x="0" y="0"/>
                </a:moveTo>
                <a:lnTo>
                  <a:pt x="4182807" y="0"/>
                </a:lnTo>
                <a:lnTo>
                  <a:pt x="4182807" y="2289136"/>
                </a:lnTo>
                <a:lnTo>
                  <a:pt x="0" y="2289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 flipH="1">
            <a:off x="14459665" y="6560293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4160184" y="0"/>
                </a:moveTo>
                <a:lnTo>
                  <a:pt x="0" y="0"/>
                </a:lnTo>
                <a:lnTo>
                  <a:pt x="0" y="4114800"/>
                </a:lnTo>
                <a:lnTo>
                  <a:pt x="4160184" y="4114800"/>
                </a:lnTo>
                <a:lnTo>
                  <a:pt x="41601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730119" y="2705457"/>
            <a:ext cx="7745321" cy="5912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6"/>
              </a:lnSpc>
            </a:pPr>
            <a:r>
              <a:rPr lang="en-US" sz="10820">
                <a:solidFill>
                  <a:srgbClr val="000000"/>
                </a:solidFill>
                <a:latin typeface="TAN Tangkiwood"/>
              </a:rPr>
              <a:t>PROGRAMS OFFERED</a:t>
            </a:r>
            <a:r>
              <a:rPr lang="en-US" sz="10820">
                <a:solidFill>
                  <a:srgbClr val="004AAD"/>
                </a:solidFill>
                <a:latin typeface="TAN Tangkiwood"/>
              </a:rPr>
              <a:t> &amp;</a:t>
            </a:r>
            <a:r>
              <a:rPr lang="en-US" sz="10820">
                <a:solidFill>
                  <a:srgbClr val="000000"/>
                </a:solidFill>
                <a:latin typeface="TAN Tangkiwood"/>
              </a:rPr>
              <a:t> </a:t>
            </a:r>
            <a:r>
              <a:rPr lang="en-US" sz="10820">
                <a:solidFill>
                  <a:srgbClr val="FF1616"/>
                </a:solidFill>
                <a:latin typeface="TAN Tangkiwood"/>
              </a:rPr>
              <a:t>NUMBER OF SEATS</a:t>
            </a:r>
          </a:p>
          <a:p>
            <a:pPr algn="ctr">
              <a:lnSpc>
                <a:spcPts val="8656"/>
              </a:lnSpc>
            </a:pPr>
            <a:endParaRPr lang="en-US" sz="10820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72440" y="1960376"/>
            <a:ext cx="3732441" cy="3854865"/>
            <a:chOff x="0" y="0"/>
            <a:chExt cx="6350000" cy="6558280"/>
          </a:xfrm>
        </p:grpSpPr>
        <p:sp>
          <p:nvSpPr>
            <p:cNvPr id="3" name="Freeform 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7567" r="-2756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781996" y="1960376"/>
            <a:ext cx="3732441" cy="3854865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27422" r="-2742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277779" y="1960376"/>
            <a:ext cx="3732441" cy="3854865"/>
            <a:chOff x="0" y="0"/>
            <a:chExt cx="6350000" cy="6558280"/>
          </a:xfrm>
        </p:grpSpPr>
        <p:sp>
          <p:nvSpPr>
            <p:cNvPr id="9" name="Freeform 9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85924" r="-459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-785241" y="-475596"/>
            <a:ext cx="3627882" cy="4114800"/>
          </a:xfrm>
          <a:custGeom>
            <a:avLst/>
            <a:gdLst/>
            <a:ahLst/>
            <a:cxnLst/>
            <a:rect l="l" t="t" r="r" b="b"/>
            <a:pathLst>
              <a:path w="3627882" h="4114800">
                <a:moveTo>
                  <a:pt x="0" y="0"/>
                </a:moveTo>
                <a:lnTo>
                  <a:pt x="3627882" y="0"/>
                </a:lnTo>
                <a:lnTo>
                  <a:pt x="36278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010221" y="8077200"/>
            <a:ext cx="7315200" cy="2362200"/>
          </a:xfrm>
          <a:custGeom>
            <a:avLst/>
            <a:gdLst/>
            <a:ahLst/>
            <a:cxnLst/>
            <a:rect l="l" t="t" r="r" b="b"/>
            <a:pathLst>
              <a:path w="7315200" h="2362200">
                <a:moveTo>
                  <a:pt x="0" y="0"/>
                </a:moveTo>
                <a:lnTo>
                  <a:pt x="7315200" y="0"/>
                </a:lnTo>
                <a:lnTo>
                  <a:pt x="73152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3337925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 Computer Engineering </a:t>
            </a:r>
            <a:r>
              <a:rPr lang="en-US" sz="4142">
                <a:solidFill>
                  <a:srgbClr val="FF1616"/>
                </a:solidFill>
                <a:latin typeface="TAN Tangkiwood"/>
              </a:rPr>
              <a:t>(48)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65208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Civil Engineering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FF1616"/>
                </a:solidFill>
                <a:latin typeface="TAN Tangkiwood"/>
              </a:rPr>
              <a:t>(96)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0" y="5730550"/>
            <a:ext cx="6110069" cy="398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Electronics, Communication &amp; Information Engineering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FF1616"/>
                </a:solidFill>
                <a:latin typeface="TAN Tangkiwood"/>
              </a:rPr>
              <a:t>(48)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616851" y="1184024"/>
            <a:ext cx="10746569" cy="9102976"/>
            <a:chOff x="0" y="0"/>
            <a:chExt cx="2374900" cy="20116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2377441" cy="2009140"/>
            </a:xfrm>
            <a:custGeom>
              <a:avLst/>
              <a:gdLst/>
              <a:ahLst/>
              <a:cxnLst/>
              <a:rect l="l" t="t" r="r" b="b"/>
              <a:pathLst>
                <a:path w="2377441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09" y="132080"/>
                    <a:pt x="1635759" y="125730"/>
                  </a:cubicBezTo>
                  <a:cubicBezTo>
                    <a:pt x="1631949" y="121920"/>
                    <a:pt x="1629409" y="123190"/>
                    <a:pt x="1625599" y="125730"/>
                  </a:cubicBezTo>
                  <a:lnTo>
                    <a:pt x="1617979" y="133350"/>
                  </a:lnTo>
                  <a:cubicBezTo>
                    <a:pt x="1616709" y="134620"/>
                    <a:pt x="1614169" y="134620"/>
                    <a:pt x="1612899" y="134620"/>
                  </a:cubicBezTo>
                  <a:lnTo>
                    <a:pt x="1605279" y="134620"/>
                  </a:lnTo>
                  <a:cubicBezTo>
                    <a:pt x="1600199" y="134620"/>
                    <a:pt x="1595119" y="133350"/>
                    <a:pt x="1590040" y="132080"/>
                  </a:cubicBezTo>
                  <a:cubicBezTo>
                    <a:pt x="1583690" y="130810"/>
                    <a:pt x="1578609" y="127000"/>
                    <a:pt x="1572259" y="125730"/>
                  </a:cubicBezTo>
                  <a:cubicBezTo>
                    <a:pt x="1562099" y="124460"/>
                    <a:pt x="1559559" y="115570"/>
                    <a:pt x="1555749" y="109220"/>
                  </a:cubicBezTo>
                  <a:cubicBezTo>
                    <a:pt x="1553209" y="105410"/>
                    <a:pt x="1548129" y="100330"/>
                    <a:pt x="1543049" y="101600"/>
                  </a:cubicBezTo>
                  <a:cubicBezTo>
                    <a:pt x="1537969" y="104140"/>
                    <a:pt x="1532889" y="101600"/>
                    <a:pt x="1529079" y="100330"/>
                  </a:cubicBezTo>
                  <a:cubicBezTo>
                    <a:pt x="1527809" y="100330"/>
                    <a:pt x="1525269" y="99060"/>
                    <a:pt x="1523999" y="99060"/>
                  </a:cubicBezTo>
                  <a:cubicBezTo>
                    <a:pt x="1515109" y="96520"/>
                    <a:pt x="1508759" y="101600"/>
                    <a:pt x="1502409" y="107950"/>
                  </a:cubicBezTo>
                  <a:lnTo>
                    <a:pt x="1497329" y="113030"/>
                  </a:lnTo>
                  <a:cubicBezTo>
                    <a:pt x="1496059" y="114300"/>
                    <a:pt x="1496059" y="116840"/>
                    <a:pt x="1494790" y="118110"/>
                  </a:cubicBezTo>
                  <a:cubicBezTo>
                    <a:pt x="1487170" y="124460"/>
                    <a:pt x="1479550" y="121920"/>
                    <a:pt x="1470659" y="118110"/>
                  </a:cubicBezTo>
                  <a:cubicBezTo>
                    <a:pt x="1463040" y="114300"/>
                    <a:pt x="1454149" y="118110"/>
                    <a:pt x="1451609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79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59" y="116840"/>
                    <a:pt x="1202690" y="118110"/>
                  </a:cubicBezTo>
                  <a:cubicBezTo>
                    <a:pt x="1197609" y="119380"/>
                    <a:pt x="1197609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09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2"/>
              <a:stretch>
                <a:fillRect l="-3156" r="-183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0800000">
            <a:off x="14691398" y="6480187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15776" y="11718"/>
            <a:ext cx="14438179" cy="2916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5569">
                <a:solidFill>
                  <a:srgbClr val="FF1616"/>
                </a:solidFill>
                <a:latin typeface="Intro Rust"/>
              </a:rPr>
              <a:t>7.KATHFORD INTERNATIONAL COLLEGE</a:t>
            </a:r>
          </a:p>
          <a:p>
            <a:pPr algn="ctr">
              <a:lnSpc>
                <a:spcPts val="7797"/>
              </a:lnSpc>
            </a:pPr>
            <a:endParaRPr lang="en-US" sz="5569">
              <a:solidFill>
                <a:srgbClr val="FF1616"/>
              </a:solidFill>
              <a:latin typeface="Intro Rust"/>
            </a:endParaRPr>
          </a:p>
          <a:p>
            <a:pPr algn="ctr">
              <a:lnSpc>
                <a:spcPts val="7797"/>
              </a:lnSpc>
              <a:spcBef>
                <a:spcPct val="0"/>
              </a:spcBef>
            </a:pPr>
            <a:endParaRPr lang="en-US" sz="5569">
              <a:solidFill>
                <a:srgbClr val="FF1616"/>
              </a:solidFill>
              <a:latin typeface="Intro Rus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033856" y="-565286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63277" y="-3053198"/>
            <a:ext cx="16393396" cy="1639339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492114"/>
            <a:ext cx="10465934" cy="7676918"/>
            <a:chOff x="0" y="0"/>
            <a:chExt cx="4198620" cy="3079750"/>
          </a:xfrm>
        </p:grpSpPr>
        <p:sp>
          <p:nvSpPr>
            <p:cNvPr id="5" name="Freeform 5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l="l" t="t" r="r" b="b"/>
              <a:pathLst>
                <a:path w="4215129" h="3083560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2"/>
              <a:stretch>
                <a:fillRect t="-41049" b="-410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882751" y="-587510"/>
            <a:ext cx="4182806" cy="2289136"/>
          </a:xfrm>
          <a:custGeom>
            <a:avLst/>
            <a:gdLst/>
            <a:ahLst/>
            <a:cxnLst/>
            <a:rect l="l" t="t" r="r" b="b"/>
            <a:pathLst>
              <a:path w="4182806" h="2289136">
                <a:moveTo>
                  <a:pt x="0" y="0"/>
                </a:moveTo>
                <a:lnTo>
                  <a:pt x="4182807" y="0"/>
                </a:lnTo>
                <a:lnTo>
                  <a:pt x="4182807" y="2289136"/>
                </a:lnTo>
                <a:lnTo>
                  <a:pt x="0" y="2289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 flipH="1">
            <a:off x="14459665" y="6560293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4160184" y="0"/>
                </a:moveTo>
                <a:lnTo>
                  <a:pt x="0" y="0"/>
                </a:lnTo>
                <a:lnTo>
                  <a:pt x="0" y="4114800"/>
                </a:lnTo>
                <a:lnTo>
                  <a:pt x="4160184" y="4114800"/>
                </a:lnTo>
                <a:lnTo>
                  <a:pt x="41601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730119" y="2705457"/>
            <a:ext cx="7745321" cy="5912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6"/>
              </a:lnSpc>
            </a:pPr>
            <a:r>
              <a:rPr lang="en-US" sz="10820">
                <a:solidFill>
                  <a:srgbClr val="000000"/>
                </a:solidFill>
                <a:latin typeface="TAN Tangkiwood"/>
              </a:rPr>
              <a:t>PROGRAMS OFFERED</a:t>
            </a:r>
            <a:r>
              <a:rPr lang="en-US" sz="10820">
                <a:solidFill>
                  <a:srgbClr val="004AAD"/>
                </a:solidFill>
                <a:latin typeface="TAN Tangkiwood"/>
              </a:rPr>
              <a:t> &amp;</a:t>
            </a:r>
            <a:r>
              <a:rPr lang="en-US" sz="10820">
                <a:solidFill>
                  <a:srgbClr val="000000"/>
                </a:solidFill>
                <a:latin typeface="TAN Tangkiwood"/>
              </a:rPr>
              <a:t> </a:t>
            </a:r>
            <a:r>
              <a:rPr lang="en-US" sz="10820">
                <a:solidFill>
                  <a:srgbClr val="FF1616"/>
                </a:solidFill>
                <a:latin typeface="TAN Tangkiwood"/>
              </a:rPr>
              <a:t>NUMBER OF SEATS</a:t>
            </a:r>
          </a:p>
          <a:p>
            <a:pPr algn="ctr">
              <a:lnSpc>
                <a:spcPts val="8656"/>
              </a:lnSpc>
            </a:pPr>
            <a:endParaRPr lang="en-US" sz="10820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72440" y="1960376"/>
            <a:ext cx="3732441" cy="3854865"/>
            <a:chOff x="0" y="0"/>
            <a:chExt cx="6350000" cy="6558280"/>
          </a:xfrm>
        </p:grpSpPr>
        <p:sp>
          <p:nvSpPr>
            <p:cNvPr id="3" name="Freeform 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53556" r="-17198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781996" y="1960376"/>
            <a:ext cx="3732441" cy="3854865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11470" r="-4366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277779" y="1960376"/>
            <a:ext cx="3732441" cy="3854865"/>
            <a:chOff x="0" y="0"/>
            <a:chExt cx="6350000" cy="6558280"/>
          </a:xfrm>
        </p:grpSpPr>
        <p:sp>
          <p:nvSpPr>
            <p:cNvPr id="9" name="Freeform 9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27422" r="-2742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-785241" y="-475596"/>
            <a:ext cx="3627882" cy="4114800"/>
          </a:xfrm>
          <a:custGeom>
            <a:avLst/>
            <a:gdLst/>
            <a:ahLst/>
            <a:cxnLst/>
            <a:rect l="l" t="t" r="r" b="b"/>
            <a:pathLst>
              <a:path w="3627882" h="4114800">
                <a:moveTo>
                  <a:pt x="0" y="0"/>
                </a:moveTo>
                <a:lnTo>
                  <a:pt x="3627882" y="0"/>
                </a:lnTo>
                <a:lnTo>
                  <a:pt x="36278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010221" y="8077200"/>
            <a:ext cx="7315200" cy="2362200"/>
          </a:xfrm>
          <a:custGeom>
            <a:avLst/>
            <a:gdLst/>
            <a:ahLst/>
            <a:cxnLst/>
            <a:rect l="l" t="t" r="r" b="b"/>
            <a:pathLst>
              <a:path w="7315200" h="2362200">
                <a:moveTo>
                  <a:pt x="0" y="0"/>
                </a:moveTo>
                <a:lnTo>
                  <a:pt x="7315200" y="0"/>
                </a:lnTo>
                <a:lnTo>
                  <a:pt x="73152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3337925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 Computer Engineering </a:t>
            </a:r>
            <a:r>
              <a:rPr lang="en-US" sz="4142">
                <a:solidFill>
                  <a:srgbClr val="FF1616"/>
                </a:solidFill>
                <a:latin typeface="TAN Tangkiwood"/>
              </a:rPr>
              <a:t>(48)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65208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Civil Engineering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FF1616"/>
                </a:solidFill>
                <a:latin typeface="TAN Tangkiwood"/>
              </a:rPr>
              <a:t>(96)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0" y="5730550"/>
            <a:ext cx="6110069" cy="398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Electronics, Communication &amp; Information Engineering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FF1616"/>
                </a:solidFill>
                <a:latin typeface="TAN Tangkiwood"/>
              </a:rPr>
              <a:t>(48)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616851" y="1184024"/>
            <a:ext cx="10746569" cy="9102976"/>
            <a:chOff x="0" y="0"/>
            <a:chExt cx="2374900" cy="20116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2377441" cy="2009140"/>
            </a:xfrm>
            <a:custGeom>
              <a:avLst/>
              <a:gdLst/>
              <a:ahLst/>
              <a:cxnLst/>
              <a:rect l="l" t="t" r="r" b="b"/>
              <a:pathLst>
                <a:path w="2377441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09" y="132080"/>
                    <a:pt x="1635759" y="125730"/>
                  </a:cubicBezTo>
                  <a:cubicBezTo>
                    <a:pt x="1631949" y="121920"/>
                    <a:pt x="1629409" y="123190"/>
                    <a:pt x="1625599" y="125730"/>
                  </a:cubicBezTo>
                  <a:lnTo>
                    <a:pt x="1617979" y="133350"/>
                  </a:lnTo>
                  <a:cubicBezTo>
                    <a:pt x="1616709" y="134620"/>
                    <a:pt x="1614169" y="134620"/>
                    <a:pt x="1612899" y="134620"/>
                  </a:cubicBezTo>
                  <a:lnTo>
                    <a:pt x="1605279" y="134620"/>
                  </a:lnTo>
                  <a:cubicBezTo>
                    <a:pt x="1600199" y="134620"/>
                    <a:pt x="1595119" y="133350"/>
                    <a:pt x="1590040" y="132080"/>
                  </a:cubicBezTo>
                  <a:cubicBezTo>
                    <a:pt x="1583690" y="130810"/>
                    <a:pt x="1578609" y="127000"/>
                    <a:pt x="1572259" y="125730"/>
                  </a:cubicBezTo>
                  <a:cubicBezTo>
                    <a:pt x="1562099" y="124460"/>
                    <a:pt x="1559559" y="115570"/>
                    <a:pt x="1555749" y="109220"/>
                  </a:cubicBezTo>
                  <a:cubicBezTo>
                    <a:pt x="1553209" y="105410"/>
                    <a:pt x="1548129" y="100330"/>
                    <a:pt x="1543049" y="101600"/>
                  </a:cubicBezTo>
                  <a:cubicBezTo>
                    <a:pt x="1537969" y="104140"/>
                    <a:pt x="1532889" y="101600"/>
                    <a:pt x="1529079" y="100330"/>
                  </a:cubicBezTo>
                  <a:cubicBezTo>
                    <a:pt x="1527809" y="100330"/>
                    <a:pt x="1525269" y="99060"/>
                    <a:pt x="1523999" y="99060"/>
                  </a:cubicBezTo>
                  <a:cubicBezTo>
                    <a:pt x="1515109" y="96520"/>
                    <a:pt x="1508759" y="101600"/>
                    <a:pt x="1502409" y="107950"/>
                  </a:cubicBezTo>
                  <a:lnTo>
                    <a:pt x="1497329" y="113030"/>
                  </a:lnTo>
                  <a:cubicBezTo>
                    <a:pt x="1496059" y="114300"/>
                    <a:pt x="1496059" y="116840"/>
                    <a:pt x="1494790" y="118110"/>
                  </a:cubicBezTo>
                  <a:cubicBezTo>
                    <a:pt x="1487170" y="124460"/>
                    <a:pt x="1479550" y="121920"/>
                    <a:pt x="1470659" y="118110"/>
                  </a:cubicBezTo>
                  <a:cubicBezTo>
                    <a:pt x="1463040" y="114300"/>
                    <a:pt x="1454149" y="118110"/>
                    <a:pt x="1451609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79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59" y="116840"/>
                    <a:pt x="1202690" y="118110"/>
                  </a:cubicBezTo>
                  <a:cubicBezTo>
                    <a:pt x="1197609" y="119380"/>
                    <a:pt x="1197609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09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2"/>
              <a:stretch>
                <a:fillRect l="-126847" r="-9447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0800000">
            <a:off x="14691398" y="6480187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15776" y="11718"/>
            <a:ext cx="14438179" cy="2916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5569">
                <a:solidFill>
                  <a:srgbClr val="FF1616"/>
                </a:solidFill>
                <a:latin typeface="Intro Rust"/>
              </a:rPr>
              <a:t>8.KHWOPA COLLEGE OF ENGINEERING</a:t>
            </a:r>
          </a:p>
          <a:p>
            <a:pPr algn="ctr">
              <a:lnSpc>
                <a:spcPts val="7797"/>
              </a:lnSpc>
            </a:pPr>
            <a:endParaRPr lang="en-US" sz="5569">
              <a:solidFill>
                <a:srgbClr val="FF1616"/>
              </a:solidFill>
              <a:latin typeface="Intro Rust"/>
            </a:endParaRPr>
          </a:p>
          <a:p>
            <a:pPr algn="ctr">
              <a:lnSpc>
                <a:spcPts val="7797"/>
              </a:lnSpc>
              <a:spcBef>
                <a:spcPct val="0"/>
              </a:spcBef>
            </a:pPr>
            <a:endParaRPr lang="en-US" sz="5569">
              <a:solidFill>
                <a:srgbClr val="FF1616"/>
              </a:solidFill>
              <a:latin typeface="Intro Rus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033856" y="-565286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63277" y="-3053198"/>
            <a:ext cx="16393396" cy="1639339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492114"/>
            <a:ext cx="10465934" cy="7676918"/>
            <a:chOff x="0" y="0"/>
            <a:chExt cx="4198620" cy="3079750"/>
          </a:xfrm>
        </p:grpSpPr>
        <p:sp>
          <p:nvSpPr>
            <p:cNvPr id="5" name="Freeform 5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l="l" t="t" r="r" b="b"/>
              <a:pathLst>
                <a:path w="4215129" h="3083560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2"/>
              <a:stretch>
                <a:fillRect t="-1215" b="-12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882751" y="-587510"/>
            <a:ext cx="4182806" cy="2289136"/>
          </a:xfrm>
          <a:custGeom>
            <a:avLst/>
            <a:gdLst/>
            <a:ahLst/>
            <a:cxnLst/>
            <a:rect l="l" t="t" r="r" b="b"/>
            <a:pathLst>
              <a:path w="4182806" h="2289136">
                <a:moveTo>
                  <a:pt x="0" y="0"/>
                </a:moveTo>
                <a:lnTo>
                  <a:pt x="4182807" y="0"/>
                </a:lnTo>
                <a:lnTo>
                  <a:pt x="4182807" y="2289136"/>
                </a:lnTo>
                <a:lnTo>
                  <a:pt x="0" y="2289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 flipH="1">
            <a:off x="14459665" y="6560293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4160184" y="0"/>
                </a:moveTo>
                <a:lnTo>
                  <a:pt x="0" y="0"/>
                </a:lnTo>
                <a:lnTo>
                  <a:pt x="0" y="4114800"/>
                </a:lnTo>
                <a:lnTo>
                  <a:pt x="4160184" y="4114800"/>
                </a:lnTo>
                <a:lnTo>
                  <a:pt x="41601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730119" y="2705457"/>
            <a:ext cx="7745321" cy="5912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6"/>
              </a:lnSpc>
            </a:pPr>
            <a:r>
              <a:rPr lang="en-US" sz="10820">
                <a:solidFill>
                  <a:srgbClr val="000000"/>
                </a:solidFill>
                <a:latin typeface="TAN Tangkiwood"/>
              </a:rPr>
              <a:t>PROGRAMS OFFERED</a:t>
            </a:r>
            <a:r>
              <a:rPr lang="en-US" sz="10820">
                <a:solidFill>
                  <a:srgbClr val="004AAD"/>
                </a:solidFill>
                <a:latin typeface="TAN Tangkiwood"/>
              </a:rPr>
              <a:t> &amp;</a:t>
            </a:r>
            <a:r>
              <a:rPr lang="en-US" sz="10820">
                <a:solidFill>
                  <a:srgbClr val="000000"/>
                </a:solidFill>
                <a:latin typeface="TAN Tangkiwood"/>
              </a:rPr>
              <a:t> </a:t>
            </a:r>
            <a:r>
              <a:rPr lang="en-US" sz="10820">
                <a:solidFill>
                  <a:srgbClr val="FF1616"/>
                </a:solidFill>
                <a:latin typeface="TAN Tangkiwood"/>
              </a:rPr>
              <a:t>NUMBER OF SEATS</a:t>
            </a:r>
          </a:p>
          <a:p>
            <a:pPr algn="ctr">
              <a:lnSpc>
                <a:spcPts val="8656"/>
              </a:lnSpc>
            </a:pPr>
            <a:endParaRPr lang="en-US" sz="10820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72440" y="1960376"/>
            <a:ext cx="3732441" cy="3854865"/>
            <a:chOff x="0" y="0"/>
            <a:chExt cx="6350000" cy="6558280"/>
          </a:xfrm>
        </p:grpSpPr>
        <p:sp>
          <p:nvSpPr>
            <p:cNvPr id="3" name="Freeform 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7567" r="-2756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781996" y="1960376"/>
            <a:ext cx="3732441" cy="3854865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27422" r="-2742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277779" y="1960376"/>
            <a:ext cx="3732441" cy="3854865"/>
            <a:chOff x="0" y="0"/>
            <a:chExt cx="6350000" cy="6558280"/>
          </a:xfrm>
        </p:grpSpPr>
        <p:sp>
          <p:nvSpPr>
            <p:cNvPr id="9" name="Freeform 9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39495" r="-153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-785241" y="-475596"/>
            <a:ext cx="3627882" cy="4114800"/>
          </a:xfrm>
          <a:custGeom>
            <a:avLst/>
            <a:gdLst/>
            <a:ahLst/>
            <a:cxnLst/>
            <a:rect l="l" t="t" r="r" b="b"/>
            <a:pathLst>
              <a:path w="3627882" h="4114800">
                <a:moveTo>
                  <a:pt x="0" y="0"/>
                </a:moveTo>
                <a:lnTo>
                  <a:pt x="3627882" y="0"/>
                </a:lnTo>
                <a:lnTo>
                  <a:pt x="36278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010221" y="8077200"/>
            <a:ext cx="7315200" cy="2362200"/>
          </a:xfrm>
          <a:custGeom>
            <a:avLst/>
            <a:gdLst/>
            <a:ahLst/>
            <a:cxnLst/>
            <a:rect l="l" t="t" r="r" b="b"/>
            <a:pathLst>
              <a:path w="7315200" h="2362200">
                <a:moveTo>
                  <a:pt x="0" y="0"/>
                </a:moveTo>
                <a:lnTo>
                  <a:pt x="7315200" y="0"/>
                </a:lnTo>
                <a:lnTo>
                  <a:pt x="73152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3337925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 Computer Engineering </a:t>
            </a:r>
            <a:r>
              <a:rPr lang="en-US" sz="4142">
                <a:solidFill>
                  <a:srgbClr val="FF1616"/>
                </a:solidFill>
                <a:latin typeface="TAN Tangkiwood"/>
              </a:rPr>
              <a:t>(48)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65208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Civil Engineering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FF1616"/>
                </a:solidFill>
                <a:latin typeface="TAN Tangkiwood"/>
              </a:rPr>
              <a:t>(96)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0" y="5730550"/>
            <a:ext cx="6110069" cy="398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Electronics, Communication &amp; Information Engineering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FF1616"/>
                </a:solidFill>
                <a:latin typeface="TAN Tangkiwood"/>
              </a:rPr>
              <a:t>(48)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4961">
            <a:off x="13009143" y="-2021315"/>
            <a:ext cx="7388810" cy="6529861"/>
          </a:xfrm>
          <a:custGeom>
            <a:avLst/>
            <a:gdLst/>
            <a:ahLst/>
            <a:cxnLst/>
            <a:rect l="l" t="t" r="r" b="b"/>
            <a:pathLst>
              <a:path w="7388810" h="6529861">
                <a:moveTo>
                  <a:pt x="0" y="0"/>
                </a:moveTo>
                <a:lnTo>
                  <a:pt x="7388811" y="0"/>
                </a:lnTo>
                <a:lnTo>
                  <a:pt x="7388811" y="6529861"/>
                </a:lnTo>
                <a:lnTo>
                  <a:pt x="0" y="6529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135315" flipH="1">
            <a:off x="-1694995" y="7493536"/>
            <a:ext cx="5133835" cy="4537027"/>
          </a:xfrm>
          <a:custGeom>
            <a:avLst/>
            <a:gdLst/>
            <a:ahLst/>
            <a:cxnLst/>
            <a:rect l="l" t="t" r="r" b="b"/>
            <a:pathLst>
              <a:path w="5133835" h="4537027">
                <a:moveTo>
                  <a:pt x="5133835" y="0"/>
                </a:moveTo>
                <a:lnTo>
                  <a:pt x="0" y="0"/>
                </a:lnTo>
                <a:lnTo>
                  <a:pt x="0" y="4537026"/>
                </a:lnTo>
                <a:lnTo>
                  <a:pt x="5133835" y="4537026"/>
                </a:lnTo>
                <a:lnTo>
                  <a:pt x="5133835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8611066" y="7409349"/>
            <a:ext cx="9972123" cy="507557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DF2E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9934956" y="1243616"/>
            <a:ext cx="1055077" cy="263769"/>
          </a:xfrm>
          <a:custGeom>
            <a:avLst/>
            <a:gdLst/>
            <a:ahLst/>
            <a:cxnLst/>
            <a:rect l="l" t="t" r="r" b="b"/>
            <a:pathLst>
              <a:path w="1055077" h="263769">
                <a:moveTo>
                  <a:pt x="0" y="0"/>
                </a:moveTo>
                <a:lnTo>
                  <a:pt x="1055077" y="0"/>
                </a:lnTo>
                <a:lnTo>
                  <a:pt x="1055077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144000" y="2991342"/>
            <a:ext cx="844393" cy="844393"/>
          </a:xfrm>
          <a:custGeom>
            <a:avLst/>
            <a:gdLst/>
            <a:ahLst/>
            <a:cxnLst/>
            <a:rect l="l" t="t" r="r" b="b"/>
            <a:pathLst>
              <a:path w="844393" h="844393">
                <a:moveTo>
                  <a:pt x="0" y="0"/>
                </a:moveTo>
                <a:lnTo>
                  <a:pt x="844393" y="0"/>
                </a:lnTo>
                <a:lnTo>
                  <a:pt x="844393" y="844393"/>
                </a:lnTo>
                <a:lnTo>
                  <a:pt x="0" y="844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734250" y="2466292"/>
            <a:ext cx="525050" cy="525050"/>
          </a:xfrm>
          <a:custGeom>
            <a:avLst/>
            <a:gdLst/>
            <a:ahLst/>
            <a:cxnLst/>
            <a:rect l="l" t="t" r="r" b="b"/>
            <a:pathLst>
              <a:path w="525050" h="525050">
                <a:moveTo>
                  <a:pt x="0" y="0"/>
                </a:moveTo>
                <a:lnTo>
                  <a:pt x="525050" y="0"/>
                </a:lnTo>
                <a:lnTo>
                  <a:pt x="525050" y="525050"/>
                </a:lnTo>
                <a:lnTo>
                  <a:pt x="0" y="525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671435" y="2466292"/>
            <a:ext cx="5549986" cy="7648055"/>
          </a:xfrm>
          <a:custGeom>
            <a:avLst/>
            <a:gdLst/>
            <a:ahLst/>
            <a:cxnLst/>
            <a:rect l="l" t="t" r="r" b="b"/>
            <a:pathLst>
              <a:path w="5549986" h="7648055">
                <a:moveTo>
                  <a:pt x="0" y="0"/>
                </a:moveTo>
                <a:lnTo>
                  <a:pt x="5549986" y="0"/>
                </a:lnTo>
                <a:lnTo>
                  <a:pt x="5549986" y="7648055"/>
                </a:lnTo>
                <a:lnTo>
                  <a:pt x="0" y="76480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71923" y="3288765"/>
            <a:ext cx="7631519" cy="341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4"/>
              </a:lnSpc>
            </a:pPr>
            <a:r>
              <a:rPr lang="en-US" sz="3867">
                <a:solidFill>
                  <a:srgbClr val="000000"/>
                </a:solidFill>
                <a:latin typeface="Comic Sans"/>
              </a:rPr>
              <a:t>if you are an engineering aspirant</a:t>
            </a:r>
          </a:p>
          <a:p>
            <a:pPr algn="ctr">
              <a:lnSpc>
                <a:spcPts val="5414"/>
              </a:lnSpc>
            </a:pPr>
            <a:r>
              <a:rPr lang="en-US" sz="3867">
                <a:solidFill>
                  <a:srgbClr val="000000"/>
                </a:solidFill>
                <a:latin typeface="Comic Sans"/>
              </a:rPr>
              <a:t> here we provide</a:t>
            </a:r>
          </a:p>
          <a:p>
            <a:pPr algn="ctr">
              <a:lnSpc>
                <a:spcPts val="5414"/>
              </a:lnSpc>
            </a:pPr>
            <a:r>
              <a:rPr lang="en-US" sz="3867">
                <a:solidFill>
                  <a:srgbClr val="000000"/>
                </a:solidFill>
                <a:latin typeface="Comic Sans"/>
              </a:rPr>
              <a:t> the detailed procedure </a:t>
            </a:r>
          </a:p>
          <a:p>
            <a:pPr algn="ctr">
              <a:lnSpc>
                <a:spcPts val="5414"/>
              </a:lnSpc>
            </a:pPr>
            <a:r>
              <a:rPr lang="en-US" sz="3867">
                <a:solidFill>
                  <a:srgbClr val="000000"/>
                </a:solidFill>
                <a:latin typeface="Comic Sans"/>
              </a:rPr>
              <a:t>from entrance preparation</a:t>
            </a:r>
          </a:p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sz="3867">
                <a:solidFill>
                  <a:srgbClr val="000000"/>
                </a:solidFill>
                <a:latin typeface="Comic Sans"/>
              </a:rPr>
              <a:t> to admission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616851" y="1184024"/>
            <a:ext cx="10746569" cy="9102976"/>
            <a:chOff x="0" y="0"/>
            <a:chExt cx="2374900" cy="20116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2377441" cy="2009140"/>
            </a:xfrm>
            <a:custGeom>
              <a:avLst/>
              <a:gdLst/>
              <a:ahLst/>
              <a:cxnLst/>
              <a:rect l="l" t="t" r="r" b="b"/>
              <a:pathLst>
                <a:path w="2377441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09" y="132080"/>
                    <a:pt x="1635759" y="125730"/>
                  </a:cubicBezTo>
                  <a:cubicBezTo>
                    <a:pt x="1631949" y="121920"/>
                    <a:pt x="1629409" y="123190"/>
                    <a:pt x="1625599" y="125730"/>
                  </a:cubicBezTo>
                  <a:lnTo>
                    <a:pt x="1617979" y="133350"/>
                  </a:lnTo>
                  <a:cubicBezTo>
                    <a:pt x="1616709" y="134620"/>
                    <a:pt x="1614169" y="134620"/>
                    <a:pt x="1612899" y="134620"/>
                  </a:cubicBezTo>
                  <a:lnTo>
                    <a:pt x="1605279" y="134620"/>
                  </a:lnTo>
                  <a:cubicBezTo>
                    <a:pt x="1600199" y="134620"/>
                    <a:pt x="1595119" y="133350"/>
                    <a:pt x="1590040" y="132080"/>
                  </a:cubicBezTo>
                  <a:cubicBezTo>
                    <a:pt x="1583690" y="130810"/>
                    <a:pt x="1578609" y="127000"/>
                    <a:pt x="1572259" y="125730"/>
                  </a:cubicBezTo>
                  <a:cubicBezTo>
                    <a:pt x="1562099" y="124460"/>
                    <a:pt x="1559559" y="115570"/>
                    <a:pt x="1555749" y="109220"/>
                  </a:cubicBezTo>
                  <a:cubicBezTo>
                    <a:pt x="1553209" y="105410"/>
                    <a:pt x="1548129" y="100330"/>
                    <a:pt x="1543049" y="101600"/>
                  </a:cubicBezTo>
                  <a:cubicBezTo>
                    <a:pt x="1537969" y="104140"/>
                    <a:pt x="1532889" y="101600"/>
                    <a:pt x="1529079" y="100330"/>
                  </a:cubicBezTo>
                  <a:cubicBezTo>
                    <a:pt x="1527809" y="100330"/>
                    <a:pt x="1525269" y="99060"/>
                    <a:pt x="1523999" y="99060"/>
                  </a:cubicBezTo>
                  <a:cubicBezTo>
                    <a:pt x="1515109" y="96520"/>
                    <a:pt x="1508759" y="101600"/>
                    <a:pt x="1502409" y="107950"/>
                  </a:cubicBezTo>
                  <a:lnTo>
                    <a:pt x="1497329" y="113030"/>
                  </a:lnTo>
                  <a:cubicBezTo>
                    <a:pt x="1496059" y="114300"/>
                    <a:pt x="1496059" y="116840"/>
                    <a:pt x="1494790" y="118110"/>
                  </a:cubicBezTo>
                  <a:cubicBezTo>
                    <a:pt x="1487170" y="124460"/>
                    <a:pt x="1479550" y="121920"/>
                    <a:pt x="1470659" y="118110"/>
                  </a:cubicBezTo>
                  <a:cubicBezTo>
                    <a:pt x="1463040" y="114300"/>
                    <a:pt x="1454149" y="118110"/>
                    <a:pt x="1451609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79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59" y="116840"/>
                    <a:pt x="1202690" y="118110"/>
                  </a:cubicBezTo>
                  <a:cubicBezTo>
                    <a:pt x="1197609" y="119380"/>
                    <a:pt x="1197609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09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2"/>
              <a:stretch>
                <a:fillRect l="-44938" r="-277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0800000">
            <a:off x="14691398" y="6480187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15776" y="11718"/>
            <a:ext cx="14438179" cy="2916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5569">
                <a:solidFill>
                  <a:srgbClr val="FF1616"/>
                </a:solidFill>
                <a:latin typeface="Intro Rust"/>
              </a:rPr>
              <a:t>9.SAGARMATHA ENGINEERING COLLEGE</a:t>
            </a:r>
          </a:p>
          <a:p>
            <a:pPr algn="ctr">
              <a:lnSpc>
                <a:spcPts val="7797"/>
              </a:lnSpc>
            </a:pPr>
            <a:endParaRPr lang="en-US" sz="5569">
              <a:solidFill>
                <a:srgbClr val="FF1616"/>
              </a:solidFill>
              <a:latin typeface="Intro Rust"/>
            </a:endParaRPr>
          </a:p>
          <a:p>
            <a:pPr algn="ctr">
              <a:lnSpc>
                <a:spcPts val="7797"/>
              </a:lnSpc>
              <a:spcBef>
                <a:spcPct val="0"/>
              </a:spcBef>
            </a:pPr>
            <a:endParaRPr lang="en-US" sz="5569">
              <a:solidFill>
                <a:srgbClr val="FF1616"/>
              </a:solidFill>
              <a:latin typeface="Intro Rus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033856" y="-565286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63277" y="-3053198"/>
            <a:ext cx="16393396" cy="1639339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492114"/>
            <a:ext cx="10465934" cy="7676918"/>
            <a:chOff x="0" y="0"/>
            <a:chExt cx="4198620" cy="3079750"/>
          </a:xfrm>
        </p:grpSpPr>
        <p:sp>
          <p:nvSpPr>
            <p:cNvPr id="5" name="Freeform 5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l="l" t="t" r="r" b="b"/>
              <a:pathLst>
                <a:path w="4215129" h="3083560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2"/>
              <a:stretch>
                <a:fillRect l="-303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882751" y="-587510"/>
            <a:ext cx="4182806" cy="2289136"/>
          </a:xfrm>
          <a:custGeom>
            <a:avLst/>
            <a:gdLst/>
            <a:ahLst/>
            <a:cxnLst/>
            <a:rect l="l" t="t" r="r" b="b"/>
            <a:pathLst>
              <a:path w="4182806" h="2289136">
                <a:moveTo>
                  <a:pt x="0" y="0"/>
                </a:moveTo>
                <a:lnTo>
                  <a:pt x="4182807" y="0"/>
                </a:lnTo>
                <a:lnTo>
                  <a:pt x="4182807" y="2289136"/>
                </a:lnTo>
                <a:lnTo>
                  <a:pt x="0" y="2289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 flipH="1">
            <a:off x="14459665" y="6560293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4160184" y="0"/>
                </a:moveTo>
                <a:lnTo>
                  <a:pt x="0" y="0"/>
                </a:lnTo>
                <a:lnTo>
                  <a:pt x="0" y="4114800"/>
                </a:lnTo>
                <a:lnTo>
                  <a:pt x="4160184" y="4114800"/>
                </a:lnTo>
                <a:lnTo>
                  <a:pt x="41601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730119" y="2705457"/>
            <a:ext cx="7745321" cy="5912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6"/>
              </a:lnSpc>
            </a:pPr>
            <a:r>
              <a:rPr lang="en-US" sz="10820">
                <a:solidFill>
                  <a:srgbClr val="000000"/>
                </a:solidFill>
                <a:latin typeface="TAN Tangkiwood"/>
              </a:rPr>
              <a:t>PROGRAMS OFFERED</a:t>
            </a:r>
            <a:r>
              <a:rPr lang="en-US" sz="10820">
                <a:solidFill>
                  <a:srgbClr val="004AAD"/>
                </a:solidFill>
                <a:latin typeface="TAN Tangkiwood"/>
              </a:rPr>
              <a:t> &amp;</a:t>
            </a:r>
            <a:r>
              <a:rPr lang="en-US" sz="10820">
                <a:solidFill>
                  <a:srgbClr val="000000"/>
                </a:solidFill>
                <a:latin typeface="TAN Tangkiwood"/>
              </a:rPr>
              <a:t> </a:t>
            </a:r>
            <a:r>
              <a:rPr lang="en-US" sz="10820">
                <a:solidFill>
                  <a:srgbClr val="FF1616"/>
                </a:solidFill>
                <a:latin typeface="TAN Tangkiwood"/>
              </a:rPr>
              <a:t>NUMBER OF SEATS</a:t>
            </a:r>
          </a:p>
          <a:p>
            <a:pPr algn="ctr">
              <a:lnSpc>
                <a:spcPts val="8656"/>
              </a:lnSpc>
            </a:pPr>
            <a:endParaRPr lang="en-US" sz="10820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72440" y="1960376"/>
            <a:ext cx="3732441" cy="3854865"/>
            <a:chOff x="0" y="0"/>
            <a:chExt cx="6350000" cy="6558280"/>
          </a:xfrm>
        </p:grpSpPr>
        <p:sp>
          <p:nvSpPr>
            <p:cNvPr id="3" name="Freeform 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7567" r="-2756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781996" y="1960376"/>
            <a:ext cx="3732441" cy="3854865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27422" r="-2742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277779" y="1960376"/>
            <a:ext cx="3732441" cy="3854865"/>
            <a:chOff x="0" y="0"/>
            <a:chExt cx="6350000" cy="6558280"/>
          </a:xfrm>
        </p:grpSpPr>
        <p:sp>
          <p:nvSpPr>
            <p:cNvPr id="9" name="Freeform 9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42491" r="-424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-785241" y="-475596"/>
            <a:ext cx="3627882" cy="4114800"/>
          </a:xfrm>
          <a:custGeom>
            <a:avLst/>
            <a:gdLst/>
            <a:ahLst/>
            <a:cxnLst/>
            <a:rect l="l" t="t" r="r" b="b"/>
            <a:pathLst>
              <a:path w="3627882" h="4114800">
                <a:moveTo>
                  <a:pt x="0" y="0"/>
                </a:moveTo>
                <a:lnTo>
                  <a:pt x="3627882" y="0"/>
                </a:lnTo>
                <a:lnTo>
                  <a:pt x="36278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010221" y="8077200"/>
            <a:ext cx="7315200" cy="2362200"/>
          </a:xfrm>
          <a:custGeom>
            <a:avLst/>
            <a:gdLst/>
            <a:ahLst/>
            <a:cxnLst/>
            <a:rect l="l" t="t" r="r" b="b"/>
            <a:pathLst>
              <a:path w="7315200" h="2362200">
                <a:moveTo>
                  <a:pt x="0" y="0"/>
                </a:moveTo>
                <a:lnTo>
                  <a:pt x="7315200" y="0"/>
                </a:lnTo>
                <a:lnTo>
                  <a:pt x="73152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3337925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 Computer Engineering </a:t>
            </a:r>
            <a:r>
              <a:rPr lang="en-US" sz="4142">
                <a:solidFill>
                  <a:srgbClr val="FF1616"/>
                </a:solidFill>
                <a:latin typeface="TAN Tangkiwood"/>
              </a:rPr>
              <a:t>(48)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65208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Civil Engineering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FF1616"/>
                </a:solidFill>
                <a:latin typeface="TAN Tangkiwood"/>
              </a:rPr>
              <a:t>(48)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0" y="5730550"/>
            <a:ext cx="6110069" cy="398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Electronics, Communication &amp; Information Engineering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FF1616"/>
                </a:solidFill>
                <a:latin typeface="TAN Tangkiwood"/>
              </a:rPr>
              <a:t>(48)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616851" y="1184024"/>
            <a:ext cx="10746569" cy="9102976"/>
            <a:chOff x="0" y="0"/>
            <a:chExt cx="2374900" cy="20116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2377441" cy="2009140"/>
            </a:xfrm>
            <a:custGeom>
              <a:avLst/>
              <a:gdLst/>
              <a:ahLst/>
              <a:cxnLst/>
              <a:rect l="l" t="t" r="r" b="b"/>
              <a:pathLst>
                <a:path w="2377441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09" y="132080"/>
                    <a:pt x="1635759" y="125730"/>
                  </a:cubicBezTo>
                  <a:cubicBezTo>
                    <a:pt x="1631949" y="121920"/>
                    <a:pt x="1629409" y="123190"/>
                    <a:pt x="1625599" y="125730"/>
                  </a:cubicBezTo>
                  <a:lnTo>
                    <a:pt x="1617979" y="133350"/>
                  </a:lnTo>
                  <a:cubicBezTo>
                    <a:pt x="1616709" y="134620"/>
                    <a:pt x="1614169" y="134620"/>
                    <a:pt x="1612899" y="134620"/>
                  </a:cubicBezTo>
                  <a:lnTo>
                    <a:pt x="1605279" y="134620"/>
                  </a:lnTo>
                  <a:cubicBezTo>
                    <a:pt x="1600199" y="134620"/>
                    <a:pt x="1595119" y="133350"/>
                    <a:pt x="1590040" y="132080"/>
                  </a:cubicBezTo>
                  <a:cubicBezTo>
                    <a:pt x="1583690" y="130810"/>
                    <a:pt x="1578609" y="127000"/>
                    <a:pt x="1572259" y="125730"/>
                  </a:cubicBezTo>
                  <a:cubicBezTo>
                    <a:pt x="1562099" y="124460"/>
                    <a:pt x="1559559" y="115570"/>
                    <a:pt x="1555749" y="109220"/>
                  </a:cubicBezTo>
                  <a:cubicBezTo>
                    <a:pt x="1553209" y="105410"/>
                    <a:pt x="1548129" y="100330"/>
                    <a:pt x="1543049" y="101600"/>
                  </a:cubicBezTo>
                  <a:cubicBezTo>
                    <a:pt x="1537969" y="104140"/>
                    <a:pt x="1532889" y="101600"/>
                    <a:pt x="1529079" y="100330"/>
                  </a:cubicBezTo>
                  <a:cubicBezTo>
                    <a:pt x="1527809" y="100330"/>
                    <a:pt x="1525269" y="99060"/>
                    <a:pt x="1523999" y="99060"/>
                  </a:cubicBezTo>
                  <a:cubicBezTo>
                    <a:pt x="1515109" y="96520"/>
                    <a:pt x="1508759" y="101600"/>
                    <a:pt x="1502409" y="107950"/>
                  </a:cubicBezTo>
                  <a:lnTo>
                    <a:pt x="1497329" y="113030"/>
                  </a:lnTo>
                  <a:cubicBezTo>
                    <a:pt x="1496059" y="114300"/>
                    <a:pt x="1496059" y="116840"/>
                    <a:pt x="1494790" y="118110"/>
                  </a:cubicBezTo>
                  <a:cubicBezTo>
                    <a:pt x="1487170" y="124460"/>
                    <a:pt x="1479550" y="121920"/>
                    <a:pt x="1470659" y="118110"/>
                  </a:cubicBezTo>
                  <a:cubicBezTo>
                    <a:pt x="1463040" y="114300"/>
                    <a:pt x="1454149" y="118110"/>
                    <a:pt x="1451609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79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59" y="116840"/>
                    <a:pt x="1202690" y="118110"/>
                  </a:cubicBezTo>
                  <a:cubicBezTo>
                    <a:pt x="1197609" y="119380"/>
                    <a:pt x="1197609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09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2"/>
              <a:stretch>
                <a:fillRect l="-13419" r="-134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0800000">
            <a:off x="14691398" y="6480187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15776" y="11718"/>
            <a:ext cx="14438179" cy="2916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5569">
                <a:solidFill>
                  <a:srgbClr val="FF1616"/>
                </a:solidFill>
                <a:latin typeface="Intro Rust"/>
              </a:rPr>
              <a:t>10.LALITPUR ENGINEEERING COLLEGE</a:t>
            </a:r>
          </a:p>
          <a:p>
            <a:pPr algn="ctr">
              <a:lnSpc>
                <a:spcPts val="7797"/>
              </a:lnSpc>
            </a:pPr>
            <a:endParaRPr lang="en-US" sz="5569">
              <a:solidFill>
                <a:srgbClr val="FF1616"/>
              </a:solidFill>
              <a:latin typeface="Intro Rust"/>
            </a:endParaRPr>
          </a:p>
          <a:p>
            <a:pPr algn="ctr">
              <a:lnSpc>
                <a:spcPts val="7797"/>
              </a:lnSpc>
              <a:spcBef>
                <a:spcPct val="0"/>
              </a:spcBef>
            </a:pPr>
            <a:endParaRPr lang="en-US" sz="5569">
              <a:solidFill>
                <a:srgbClr val="FF1616"/>
              </a:solidFill>
              <a:latin typeface="Intro Rus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033856" y="-565286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63277" y="-3053198"/>
            <a:ext cx="16393396" cy="1639339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492114"/>
            <a:ext cx="10465934" cy="7676918"/>
            <a:chOff x="0" y="0"/>
            <a:chExt cx="4198620" cy="3079750"/>
          </a:xfrm>
        </p:grpSpPr>
        <p:sp>
          <p:nvSpPr>
            <p:cNvPr id="5" name="Freeform 5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l="l" t="t" r="r" b="b"/>
              <a:pathLst>
                <a:path w="4215129" h="3083560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2"/>
              <a:stretch>
                <a:fillRect l="-4915" r="-49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882751" y="-587510"/>
            <a:ext cx="4182806" cy="2289136"/>
          </a:xfrm>
          <a:custGeom>
            <a:avLst/>
            <a:gdLst/>
            <a:ahLst/>
            <a:cxnLst/>
            <a:rect l="l" t="t" r="r" b="b"/>
            <a:pathLst>
              <a:path w="4182806" h="2289136">
                <a:moveTo>
                  <a:pt x="0" y="0"/>
                </a:moveTo>
                <a:lnTo>
                  <a:pt x="4182807" y="0"/>
                </a:lnTo>
                <a:lnTo>
                  <a:pt x="4182807" y="2289136"/>
                </a:lnTo>
                <a:lnTo>
                  <a:pt x="0" y="2289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 flipH="1">
            <a:off x="14459665" y="6560293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4160184" y="0"/>
                </a:moveTo>
                <a:lnTo>
                  <a:pt x="0" y="0"/>
                </a:lnTo>
                <a:lnTo>
                  <a:pt x="0" y="4114800"/>
                </a:lnTo>
                <a:lnTo>
                  <a:pt x="4160184" y="4114800"/>
                </a:lnTo>
                <a:lnTo>
                  <a:pt x="41601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730119" y="2705457"/>
            <a:ext cx="7745321" cy="5912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6"/>
              </a:lnSpc>
            </a:pPr>
            <a:r>
              <a:rPr lang="en-US" sz="10820">
                <a:solidFill>
                  <a:srgbClr val="000000"/>
                </a:solidFill>
                <a:latin typeface="TAN Tangkiwood"/>
              </a:rPr>
              <a:t>PROGRAMS OFFERED</a:t>
            </a:r>
            <a:r>
              <a:rPr lang="en-US" sz="10820">
                <a:solidFill>
                  <a:srgbClr val="004AAD"/>
                </a:solidFill>
                <a:latin typeface="TAN Tangkiwood"/>
              </a:rPr>
              <a:t> &amp;</a:t>
            </a:r>
            <a:r>
              <a:rPr lang="en-US" sz="10820">
                <a:solidFill>
                  <a:srgbClr val="000000"/>
                </a:solidFill>
                <a:latin typeface="TAN Tangkiwood"/>
              </a:rPr>
              <a:t> </a:t>
            </a:r>
            <a:r>
              <a:rPr lang="en-US" sz="10820">
                <a:solidFill>
                  <a:srgbClr val="FF1616"/>
                </a:solidFill>
                <a:latin typeface="TAN Tangkiwood"/>
              </a:rPr>
              <a:t>NUMBER OF SEATS</a:t>
            </a:r>
          </a:p>
          <a:p>
            <a:pPr algn="ctr">
              <a:lnSpc>
                <a:spcPts val="8656"/>
              </a:lnSpc>
            </a:pPr>
            <a:endParaRPr lang="en-US" sz="10820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370383" y="1960376"/>
            <a:ext cx="3732441" cy="3854865"/>
            <a:chOff x="0" y="0"/>
            <a:chExt cx="6350000" cy="6558280"/>
          </a:xfrm>
        </p:grpSpPr>
        <p:sp>
          <p:nvSpPr>
            <p:cNvPr id="3" name="Freeform 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7495" r="-2749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378268" y="1960376"/>
            <a:ext cx="3732441" cy="3854865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27422" r="-2742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785241" y="-475596"/>
            <a:ext cx="3627882" cy="4114800"/>
          </a:xfrm>
          <a:custGeom>
            <a:avLst/>
            <a:gdLst/>
            <a:ahLst/>
            <a:cxnLst/>
            <a:rect l="l" t="t" r="r" b="b"/>
            <a:pathLst>
              <a:path w="3627882" h="4114800">
                <a:moveTo>
                  <a:pt x="0" y="0"/>
                </a:moveTo>
                <a:lnTo>
                  <a:pt x="3627882" y="0"/>
                </a:lnTo>
                <a:lnTo>
                  <a:pt x="36278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010221" y="8077200"/>
            <a:ext cx="7315200" cy="2362200"/>
          </a:xfrm>
          <a:custGeom>
            <a:avLst/>
            <a:gdLst/>
            <a:ahLst/>
            <a:cxnLst/>
            <a:rect l="l" t="t" r="r" b="b"/>
            <a:pathLst>
              <a:path w="7315200" h="2362200">
                <a:moveTo>
                  <a:pt x="0" y="0"/>
                </a:moveTo>
                <a:lnTo>
                  <a:pt x="7315200" y="0"/>
                </a:lnTo>
                <a:lnTo>
                  <a:pt x="73152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824419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Civil Engineering 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FF1616"/>
                </a:solidFill>
                <a:latin typeface="TAN Tangkiwood"/>
              </a:rPr>
              <a:t>(48)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832305" y="5730550"/>
            <a:ext cx="4824368" cy="320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BE in</a:t>
            </a:r>
          </a:p>
          <a:p>
            <a:pPr algn="ctr">
              <a:lnSpc>
                <a:spcPts val="6213"/>
              </a:lnSpc>
            </a:pPr>
            <a:r>
              <a:rPr lang="en-US" sz="4142">
                <a:solidFill>
                  <a:srgbClr val="000000"/>
                </a:solidFill>
                <a:latin typeface="TAN Tangkiwood"/>
              </a:rPr>
              <a:t> Computer Engineering </a:t>
            </a:r>
            <a:r>
              <a:rPr lang="en-US" sz="4142">
                <a:solidFill>
                  <a:srgbClr val="FF1616"/>
                </a:solidFill>
                <a:latin typeface="TAN Tangkiwood"/>
              </a:rPr>
              <a:t>(48)</a:t>
            </a:r>
          </a:p>
          <a:p>
            <a:pPr marL="0" lvl="0" indent="0" algn="ctr">
              <a:lnSpc>
                <a:spcPts val="6213"/>
              </a:lnSpc>
              <a:spcBef>
                <a:spcPct val="0"/>
              </a:spcBef>
            </a:pPr>
            <a:endParaRPr lang="en-US" sz="4142">
              <a:solidFill>
                <a:srgbClr val="FF1616"/>
              </a:solidFill>
              <a:latin typeface="TAN Tangkiwood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9916" y="3231917"/>
            <a:ext cx="17268169" cy="2353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0"/>
              </a:lnSpc>
              <a:spcBef>
                <a:spcPct val="0"/>
              </a:spcBef>
            </a:pPr>
            <a:r>
              <a:rPr lang="en-US" sz="4493">
                <a:solidFill>
                  <a:srgbClr val="000000"/>
                </a:solidFill>
                <a:latin typeface="Ubuntu Bold"/>
              </a:rPr>
              <a:t>"Success is not the key to happiness. Happiness is the key to success. If you love what you are doing, you will be successful." – Albert Schweitzer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06196" y="1851649"/>
            <a:ext cx="9075608" cy="6852084"/>
          </a:xfrm>
          <a:custGeom>
            <a:avLst/>
            <a:gdLst/>
            <a:ahLst/>
            <a:cxnLst/>
            <a:rect l="l" t="t" r="r" b="b"/>
            <a:pathLst>
              <a:path w="9075608" h="6852084">
                <a:moveTo>
                  <a:pt x="0" y="0"/>
                </a:moveTo>
                <a:lnTo>
                  <a:pt x="9075608" y="0"/>
                </a:lnTo>
                <a:lnTo>
                  <a:pt x="9075608" y="6852084"/>
                </a:lnTo>
                <a:lnTo>
                  <a:pt x="0" y="685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187089">
            <a:off x="13949057" y="6510606"/>
            <a:ext cx="6218261" cy="5495388"/>
          </a:xfrm>
          <a:custGeom>
            <a:avLst/>
            <a:gdLst/>
            <a:ahLst/>
            <a:cxnLst/>
            <a:rect l="l" t="t" r="r" b="b"/>
            <a:pathLst>
              <a:path w="6218261" h="5495388">
                <a:moveTo>
                  <a:pt x="0" y="0"/>
                </a:moveTo>
                <a:lnTo>
                  <a:pt x="6218261" y="0"/>
                </a:lnTo>
                <a:lnTo>
                  <a:pt x="6218261" y="5495388"/>
                </a:lnTo>
                <a:lnTo>
                  <a:pt x="0" y="549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22111" flipH="1">
            <a:off x="-1866478" y="-1529914"/>
            <a:ext cx="5790356" cy="5117227"/>
          </a:xfrm>
          <a:custGeom>
            <a:avLst/>
            <a:gdLst/>
            <a:ahLst/>
            <a:cxnLst/>
            <a:rect l="l" t="t" r="r" b="b"/>
            <a:pathLst>
              <a:path w="5790356" h="5117227">
                <a:moveTo>
                  <a:pt x="5790356" y="0"/>
                </a:moveTo>
                <a:lnTo>
                  <a:pt x="0" y="0"/>
                </a:lnTo>
                <a:lnTo>
                  <a:pt x="0" y="5117228"/>
                </a:lnTo>
                <a:lnTo>
                  <a:pt x="5790356" y="5117228"/>
                </a:lnTo>
                <a:lnTo>
                  <a:pt x="5790356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858121" y="1028700"/>
            <a:ext cx="1055077" cy="263769"/>
          </a:xfrm>
          <a:custGeom>
            <a:avLst/>
            <a:gdLst/>
            <a:ahLst/>
            <a:cxnLst/>
            <a:rect l="l" t="t" r="r" b="b"/>
            <a:pathLst>
              <a:path w="1055077" h="263769">
                <a:moveTo>
                  <a:pt x="0" y="0"/>
                </a:moveTo>
                <a:lnTo>
                  <a:pt x="1055077" y="0"/>
                </a:lnTo>
                <a:lnTo>
                  <a:pt x="1055077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21228" y="8164949"/>
            <a:ext cx="844393" cy="844393"/>
          </a:xfrm>
          <a:custGeom>
            <a:avLst/>
            <a:gdLst/>
            <a:ahLst/>
            <a:cxnLst/>
            <a:rect l="l" t="t" r="r" b="b"/>
            <a:pathLst>
              <a:path w="844393" h="844393">
                <a:moveTo>
                  <a:pt x="0" y="0"/>
                </a:moveTo>
                <a:lnTo>
                  <a:pt x="844393" y="0"/>
                </a:lnTo>
                <a:lnTo>
                  <a:pt x="844393" y="844393"/>
                </a:lnTo>
                <a:lnTo>
                  <a:pt x="0" y="844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942006" y="9258300"/>
            <a:ext cx="525050" cy="525050"/>
          </a:xfrm>
          <a:custGeom>
            <a:avLst/>
            <a:gdLst/>
            <a:ahLst/>
            <a:cxnLst/>
            <a:rect l="l" t="t" r="r" b="b"/>
            <a:pathLst>
              <a:path w="525050" h="525050">
                <a:moveTo>
                  <a:pt x="0" y="0"/>
                </a:moveTo>
                <a:lnTo>
                  <a:pt x="525050" y="0"/>
                </a:lnTo>
                <a:lnTo>
                  <a:pt x="525050" y="525050"/>
                </a:lnTo>
                <a:lnTo>
                  <a:pt x="0" y="525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39240" y="3022103"/>
            <a:ext cx="4104667" cy="7264897"/>
          </a:xfrm>
          <a:custGeom>
            <a:avLst/>
            <a:gdLst/>
            <a:ahLst/>
            <a:cxnLst/>
            <a:rect l="l" t="t" r="r" b="b"/>
            <a:pathLst>
              <a:path w="4104667" h="7264897">
                <a:moveTo>
                  <a:pt x="0" y="0"/>
                </a:moveTo>
                <a:lnTo>
                  <a:pt x="4104667" y="0"/>
                </a:lnTo>
                <a:lnTo>
                  <a:pt x="4104667" y="7264897"/>
                </a:lnTo>
                <a:lnTo>
                  <a:pt x="0" y="72648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483814" y="7242253"/>
            <a:ext cx="1834400" cy="2124788"/>
          </a:xfrm>
          <a:custGeom>
            <a:avLst/>
            <a:gdLst/>
            <a:ahLst/>
            <a:cxnLst/>
            <a:rect l="l" t="t" r="r" b="b"/>
            <a:pathLst>
              <a:path w="1834400" h="2124788">
                <a:moveTo>
                  <a:pt x="0" y="0"/>
                </a:moveTo>
                <a:lnTo>
                  <a:pt x="1834400" y="0"/>
                </a:lnTo>
                <a:lnTo>
                  <a:pt x="1834400" y="2124787"/>
                </a:lnTo>
                <a:lnTo>
                  <a:pt x="0" y="21247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943907" y="1805623"/>
            <a:ext cx="9225712" cy="474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20"/>
              </a:lnSpc>
            </a:pPr>
            <a:r>
              <a:rPr lang="en-US" sz="9014">
                <a:solidFill>
                  <a:srgbClr val="FFFFFF"/>
                </a:solidFill>
                <a:latin typeface="Carelia"/>
              </a:rPr>
              <a:t>What</a:t>
            </a:r>
          </a:p>
          <a:p>
            <a:pPr algn="ctr">
              <a:lnSpc>
                <a:spcPts val="12620"/>
              </a:lnSpc>
            </a:pPr>
            <a:r>
              <a:rPr lang="en-US" sz="9014">
                <a:solidFill>
                  <a:srgbClr val="FFFFFF"/>
                </a:solidFill>
                <a:latin typeface="Carelia"/>
              </a:rPr>
              <a:t>is</a:t>
            </a:r>
          </a:p>
          <a:p>
            <a:pPr marL="0" lvl="0" indent="0" algn="ctr">
              <a:lnSpc>
                <a:spcPts val="12620"/>
              </a:lnSpc>
              <a:spcBef>
                <a:spcPct val="0"/>
              </a:spcBef>
            </a:pPr>
            <a:r>
              <a:rPr lang="en-US" sz="9014">
                <a:solidFill>
                  <a:srgbClr val="FFFFFF"/>
                </a:solidFill>
                <a:latin typeface="Carelia"/>
              </a:rPr>
              <a:t>IOE??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65818" y="7548189"/>
            <a:ext cx="4451823" cy="947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3"/>
              </a:lnSpc>
              <a:spcBef>
                <a:spcPct val="0"/>
              </a:spcBef>
            </a:pPr>
            <a:r>
              <a:rPr lang="en-US" sz="5466">
                <a:solidFill>
                  <a:srgbClr val="FFFFFF"/>
                </a:solidFill>
                <a:latin typeface="Canva Student Font"/>
              </a:rPr>
              <a:t>Tribhuban University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83187" y="8419448"/>
            <a:ext cx="4017085" cy="589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9"/>
              </a:lnSpc>
              <a:spcBef>
                <a:spcPct val="0"/>
              </a:spcBef>
            </a:pPr>
            <a:r>
              <a:rPr lang="en-US" sz="3370">
                <a:solidFill>
                  <a:srgbClr val="FFFFFF"/>
                </a:solidFill>
                <a:latin typeface="Canva Student Font"/>
              </a:rPr>
              <a:t>INSTITUTE OF ENGINEERING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187089">
            <a:off x="13949057" y="6510606"/>
            <a:ext cx="6218261" cy="5495388"/>
          </a:xfrm>
          <a:custGeom>
            <a:avLst/>
            <a:gdLst/>
            <a:ahLst/>
            <a:cxnLst/>
            <a:rect l="l" t="t" r="r" b="b"/>
            <a:pathLst>
              <a:path w="6218261" h="5495388">
                <a:moveTo>
                  <a:pt x="0" y="0"/>
                </a:moveTo>
                <a:lnTo>
                  <a:pt x="6218261" y="0"/>
                </a:lnTo>
                <a:lnTo>
                  <a:pt x="6218261" y="5495388"/>
                </a:lnTo>
                <a:lnTo>
                  <a:pt x="0" y="549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22111" flipH="1">
            <a:off x="-1866478" y="-1529914"/>
            <a:ext cx="5790356" cy="5117227"/>
          </a:xfrm>
          <a:custGeom>
            <a:avLst/>
            <a:gdLst/>
            <a:ahLst/>
            <a:cxnLst/>
            <a:rect l="l" t="t" r="r" b="b"/>
            <a:pathLst>
              <a:path w="5790356" h="5117227">
                <a:moveTo>
                  <a:pt x="5790356" y="0"/>
                </a:moveTo>
                <a:lnTo>
                  <a:pt x="0" y="0"/>
                </a:lnTo>
                <a:lnTo>
                  <a:pt x="0" y="5117228"/>
                </a:lnTo>
                <a:lnTo>
                  <a:pt x="5790356" y="5117228"/>
                </a:lnTo>
                <a:lnTo>
                  <a:pt x="5790356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979100" y="1303022"/>
            <a:ext cx="1055077" cy="263769"/>
          </a:xfrm>
          <a:custGeom>
            <a:avLst/>
            <a:gdLst/>
            <a:ahLst/>
            <a:cxnLst/>
            <a:rect l="l" t="t" r="r" b="b"/>
            <a:pathLst>
              <a:path w="1055077" h="263769">
                <a:moveTo>
                  <a:pt x="0" y="0"/>
                </a:moveTo>
                <a:lnTo>
                  <a:pt x="1055077" y="0"/>
                </a:lnTo>
                <a:lnTo>
                  <a:pt x="1055077" y="263770"/>
                </a:lnTo>
                <a:lnTo>
                  <a:pt x="0" y="26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09781" y="9098628"/>
            <a:ext cx="844393" cy="844393"/>
          </a:xfrm>
          <a:custGeom>
            <a:avLst/>
            <a:gdLst/>
            <a:ahLst/>
            <a:cxnLst/>
            <a:rect l="l" t="t" r="r" b="b"/>
            <a:pathLst>
              <a:path w="844393" h="844393">
                <a:moveTo>
                  <a:pt x="0" y="0"/>
                </a:moveTo>
                <a:lnTo>
                  <a:pt x="844393" y="0"/>
                </a:lnTo>
                <a:lnTo>
                  <a:pt x="844393" y="844393"/>
                </a:lnTo>
                <a:lnTo>
                  <a:pt x="0" y="844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942006" y="9258300"/>
            <a:ext cx="525050" cy="525050"/>
          </a:xfrm>
          <a:custGeom>
            <a:avLst/>
            <a:gdLst/>
            <a:ahLst/>
            <a:cxnLst/>
            <a:rect l="l" t="t" r="r" b="b"/>
            <a:pathLst>
              <a:path w="525050" h="525050">
                <a:moveTo>
                  <a:pt x="0" y="0"/>
                </a:moveTo>
                <a:lnTo>
                  <a:pt x="525050" y="0"/>
                </a:lnTo>
                <a:lnTo>
                  <a:pt x="525050" y="525050"/>
                </a:lnTo>
                <a:lnTo>
                  <a:pt x="0" y="525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139238" y="4515167"/>
            <a:ext cx="9525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890182" y="3953667"/>
            <a:ext cx="16763033" cy="3776855"/>
            <a:chOff x="0" y="0"/>
            <a:chExt cx="22350711" cy="503580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2350711" cy="5035807"/>
              <a:chOff x="0" y="0"/>
              <a:chExt cx="4414955" cy="99472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14955" cy="994727"/>
              </a:xfrm>
              <a:custGeom>
                <a:avLst/>
                <a:gdLst/>
                <a:ahLst/>
                <a:cxnLst/>
                <a:rect l="l" t="t" r="r" b="b"/>
                <a:pathLst>
                  <a:path w="4414955" h="994727">
                    <a:moveTo>
                      <a:pt x="0" y="0"/>
                    </a:moveTo>
                    <a:lnTo>
                      <a:pt x="4414955" y="0"/>
                    </a:lnTo>
                    <a:lnTo>
                      <a:pt x="4414955" y="994727"/>
                    </a:lnTo>
                    <a:lnTo>
                      <a:pt x="0" y="994727"/>
                    </a:lnTo>
                    <a:close/>
                  </a:path>
                </a:pathLst>
              </a:custGeom>
              <a:solidFill>
                <a:srgbClr val="DDF2E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4414955" cy="10614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18655" y="345927"/>
              <a:ext cx="20957398" cy="46664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62"/>
                </a:lnSpc>
              </a:pPr>
              <a:r>
                <a:rPr lang="en-US" sz="3258" dirty="0">
                  <a:solidFill>
                    <a:srgbClr val="000000"/>
                  </a:solidFill>
                  <a:latin typeface="Canva Sans"/>
                </a:rPr>
                <a:t>The Tribhuvan University (TU) - affiliated institute relating to the engineering field known as the Institute of Engineering (IOE) is thought to be responsible for primarily supervising engineering college in Nepal. </a:t>
              </a:r>
            </a:p>
            <a:p>
              <a:pPr algn="just">
                <a:lnSpc>
                  <a:spcPts val="4562"/>
                </a:lnSpc>
              </a:pPr>
              <a:r>
                <a:rPr lang="en-US" sz="3258" dirty="0">
                  <a:solidFill>
                    <a:srgbClr val="000000"/>
                  </a:solidFill>
                  <a:latin typeface="Canva Sans"/>
                </a:rPr>
                <a:t>Established in </a:t>
              </a:r>
            </a:p>
            <a:p>
              <a:pPr algn="just">
                <a:lnSpc>
                  <a:spcPts val="4562"/>
                </a:lnSpc>
              </a:pPr>
              <a:r>
                <a:rPr lang="en-US" sz="3258" dirty="0">
                  <a:solidFill>
                    <a:srgbClr val="000000"/>
                  </a:solidFill>
                  <a:latin typeface="Canva Sans"/>
                </a:rPr>
                <a:t>1930 - Technical Training School, </a:t>
              </a:r>
            </a:p>
            <a:p>
              <a:pPr algn="just">
                <a:lnSpc>
                  <a:spcPts val="4562"/>
                </a:lnSpc>
                <a:tabLst>
                  <a:tab pos="14060488" algn="l"/>
                </a:tabLst>
              </a:pPr>
              <a:r>
                <a:rPr lang="en-US" sz="3258" dirty="0">
                  <a:solidFill>
                    <a:srgbClr val="000000"/>
                  </a:solidFill>
                  <a:latin typeface="Canva Sans"/>
                </a:rPr>
                <a:t>1972- Institute of Engineering.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362799" y="1959405"/>
            <a:ext cx="1817801" cy="119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0"/>
              </a:lnSpc>
              <a:spcBef>
                <a:spcPct val="0"/>
              </a:spcBef>
            </a:pPr>
            <a:r>
              <a:rPr lang="en-US" sz="6993">
                <a:solidFill>
                  <a:srgbClr val="000000"/>
                </a:solidFill>
                <a:latin typeface="Carelia"/>
              </a:rPr>
              <a:t>IOE</a:t>
            </a:r>
          </a:p>
        </p:txBody>
      </p:sp>
      <p:sp>
        <p:nvSpPr>
          <p:cNvPr id="14" name="Freeform 14"/>
          <p:cNvSpPr/>
          <p:nvPr/>
        </p:nvSpPr>
        <p:spPr>
          <a:xfrm>
            <a:off x="8346200" y="7818234"/>
            <a:ext cx="1834400" cy="2124788"/>
          </a:xfrm>
          <a:custGeom>
            <a:avLst/>
            <a:gdLst/>
            <a:ahLst/>
            <a:cxnLst/>
            <a:rect l="l" t="t" r="r" b="b"/>
            <a:pathLst>
              <a:path w="1834400" h="2124788">
                <a:moveTo>
                  <a:pt x="0" y="0"/>
                </a:moveTo>
                <a:lnTo>
                  <a:pt x="1834400" y="0"/>
                </a:lnTo>
                <a:lnTo>
                  <a:pt x="1834400" y="2124787"/>
                </a:lnTo>
                <a:lnTo>
                  <a:pt x="0" y="21247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4961">
            <a:off x="13009143" y="-2021315"/>
            <a:ext cx="7388810" cy="6529861"/>
          </a:xfrm>
          <a:custGeom>
            <a:avLst/>
            <a:gdLst/>
            <a:ahLst/>
            <a:cxnLst/>
            <a:rect l="l" t="t" r="r" b="b"/>
            <a:pathLst>
              <a:path w="7388810" h="6529861">
                <a:moveTo>
                  <a:pt x="0" y="0"/>
                </a:moveTo>
                <a:lnTo>
                  <a:pt x="7388811" y="0"/>
                </a:lnTo>
                <a:lnTo>
                  <a:pt x="7388811" y="6529861"/>
                </a:lnTo>
                <a:lnTo>
                  <a:pt x="0" y="6529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135315" flipH="1">
            <a:off x="-1223695" y="7585919"/>
            <a:ext cx="4504790" cy="3981108"/>
          </a:xfrm>
          <a:custGeom>
            <a:avLst/>
            <a:gdLst/>
            <a:ahLst/>
            <a:cxnLst/>
            <a:rect l="l" t="t" r="r" b="b"/>
            <a:pathLst>
              <a:path w="4504790" h="3981108">
                <a:moveTo>
                  <a:pt x="4504790" y="0"/>
                </a:moveTo>
                <a:lnTo>
                  <a:pt x="0" y="0"/>
                </a:lnTo>
                <a:lnTo>
                  <a:pt x="0" y="3981108"/>
                </a:lnTo>
                <a:lnTo>
                  <a:pt x="4504790" y="3981108"/>
                </a:lnTo>
                <a:lnTo>
                  <a:pt x="450479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027960" y="557650"/>
            <a:ext cx="1055077" cy="263769"/>
          </a:xfrm>
          <a:custGeom>
            <a:avLst/>
            <a:gdLst/>
            <a:ahLst/>
            <a:cxnLst/>
            <a:rect l="l" t="t" r="r" b="b"/>
            <a:pathLst>
              <a:path w="1055077" h="263769">
                <a:moveTo>
                  <a:pt x="0" y="0"/>
                </a:moveTo>
                <a:lnTo>
                  <a:pt x="1055077" y="0"/>
                </a:lnTo>
                <a:lnTo>
                  <a:pt x="1055077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859156" y="399223"/>
            <a:ext cx="844393" cy="844393"/>
          </a:xfrm>
          <a:custGeom>
            <a:avLst/>
            <a:gdLst/>
            <a:ahLst/>
            <a:cxnLst/>
            <a:rect l="l" t="t" r="r" b="b"/>
            <a:pathLst>
              <a:path w="844393" h="844393">
                <a:moveTo>
                  <a:pt x="0" y="0"/>
                </a:moveTo>
                <a:lnTo>
                  <a:pt x="844393" y="0"/>
                </a:lnTo>
                <a:lnTo>
                  <a:pt x="844393" y="844393"/>
                </a:lnTo>
                <a:lnTo>
                  <a:pt x="0" y="844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996775" y="1829303"/>
            <a:ext cx="525050" cy="525050"/>
          </a:xfrm>
          <a:custGeom>
            <a:avLst/>
            <a:gdLst/>
            <a:ahLst/>
            <a:cxnLst/>
            <a:rect l="l" t="t" r="r" b="b"/>
            <a:pathLst>
              <a:path w="525050" h="525050">
                <a:moveTo>
                  <a:pt x="0" y="0"/>
                </a:moveTo>
                <a:lnTo>
                  <a:pt x="525050" y="0"/>
                </a:lnTo>
                <a:lnTo>
                  <a:pt x="525050" y="525050"/>
                </a:lnTo>
                <a:lnTo>
                  <a:pt x="0" y="525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421272" y="5032517"/>
            <a:ext cx="6636863" cy="734919"/>
            <a:chOff x="0" y="0"/>
            <a:chExt cx="1514589" cy="1677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14589" cy="167715"/>
            </a:xfrm>
            <a:custGeom>
              <a:avLst/>
              <a:gdLst/>
              <a:ahLst/>
              <a:cxnLst/>
              <a:rect l="l" t="t" r="r" b="b"/>
              <a:pathLst>
                <a:path w="1514589" h="167715">
                  <a:moveTo>
                    <a:pt x="0" y="0"/>
                  </a:moveTo>
                  <a:lnTo>
                    <a:pt x="1514589" y="0"/>
                  </a:lnTo>
                  <a:lnTo>
                    <a:pt x="1514589" y="167715"/>
                  </a:lnTo>
                  <a:lnTo>
                    <a:pt x="0" y="167715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514589" cy="224865"/>
            </a:xfrm>
            <a:prstGeom prst="rect">
              <a:avLst/>
            </a:prstGeom>
          </p:spPr>
          <p:txBody>
            <a:bodyPr lIns="58628" tIns="58628" rIns="58628" bIns="58628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56955" y="5166150"/>
            <a:ext cx="6365496" cy="44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2625" dirty="0">
                <a:solidFill>
                  <a:srgbClr val="262324"/>
                </a:solidFill>
                <a:latin typeface="Canva Sans Bold"/>
              </a:rPr>
              <a:t>Tribhuvan University (T.U)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066686" y="5032517"/>
            <a:ext cx="6636863" cy="734919"/>
            <a:chOff x="0" y="0"/>
            <a:chExt cx="1514589" cy="167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14589" cy="167715"/>
            </a:xfrm>
            <a:custGeom>
              <a:avLst/>
              <a:gdLst/>
              <a:ahLst/>
              <a:cxnLst/>
              <a:rect l="l" t="t" r="r" b="b"/>
              <a:pathLst>
                <a:path w="1514589" h="167715">
                  <a:moveTo>
                    <a:pt x="0" y="0"/>
                  </a:moveTo>
                  <a:lnTo>
                    <a:pt x="1514589" y="0"/>
                  </a:lnTo>
                  <a:lnTo>
                    <a:pt x="1514589" y="167715"/>
                  </a:lnTo>
                  <a:lnTo>
                    <a:pt x="0" y="167715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514589" cy="224865"/>
            </a:xfrm>
            <a:prstGeom prst="rect">
              <a:avLst/>
            </a:prstGeom>
          </p:spPr>
          <p:txBody>
            <a:bodyPr lIns="58628" tIns="58628" rIns="58628" bIns="58628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02369" y="5166150"/>
            <a:ext cx="6365496" cy="44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2625" dirty="0">
                <a:solidFill>
                  <a:srgbClr val="000000"/>
                </a:solidFill>
                <a:latin typeface="Canva Sans Bold"/>
              </a:rPr>
              <a:t>Kathmandu University (K.U)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21272" y="6810182"/>
            <a:ext cx="6636863" cy="734919"/>
            <a:chOff x="0" y="0"/>
            <a:chExt cx="1514589" cy="1677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14589" cy="167715"/>
            </a:xfrm>
            <a:custGeom>
              <a:avLst/>
              <a:gdLst/>
              <a:ahLst/>
              <a:cxnLst/>
              <a:rect l="l" t="t" r="r" b="b"/>
              <a:pathLst>
                <a:path w="1514589" h="167715">
                  <a:moveTo>
                    <a:pt x="0" y="0"/>
                  </a:moveTo>
                  <a:lnTo>
                    <a:pt x="1514589" y="0"/>
                  </a:lnTo>
                  <a:lnTo>
                    <a:pt x="1514589" y="167715"/>
                  </a:lnTo>
                  <a:lnTo>
                    <a:pt x="0" y="167715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514589" cy="224865"/>
            </a:xfrm>
            <a:prstGeom prst="rect">
              <a:avLst/>
            </a:prstGeom>
          </p:spPr>
          <p:txBody>
            <a:bodyPr lIns="58628" tIns="58628" rIns="58628" bIns="58628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56955" y="6943815"/>
            <a:ext cx="6365496" cy="44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2625" dirty="0" err="1">
                <a:solidFill>
                  <a:srgbClr val="262324"/>
                </a:solidFill>
                <a:latin typeface="Canva Sans Bold"/>
              </a:rPr>
              <a:t>Purwanchal</a:t>
            </a:r>
            <a:r>
              <a:rPr lang="en-US" sz="2625" dirty="0">
                <a:solidFill>
                  <a:srgbClr val="262324"/>
                </a:solidFill>
                <a:latin typeface="Canva Sans Bold"/>
              </a:rPr>
              <a:t> University (P.U)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066686" y="6559753"/>
            <a:ext cx="6636863" cy="985348"/>
            <a:chOff x="0" y="-57150"/>
            <a:chExt cx="1514589" cy="22486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14589" cy="167715"/>
            </a:xfrm>
            <a:custGeom>
              <a:avLst/>
              <a:gdLst/>
              <a:ahLst/>
              <a:cxnLst/>
              <a:rect l="l" t="t" r="r" b="b"/>
              <a:pathLst>
                <a:path w="1514589" h="167715">
                  <a:moveTo>
                    <a:pt x="0" y="0"/>
                  </a:moveTo>
                  <a:lnTo>
                    <a:pt x="1514589" y="0"/>
                  </a:lnTo>
                  <a:lnTo>
                    <a:pt x="1514589" y="167715"/>
                  </a:lnTo>
                  <a:lnTo>
                    <a:pt x="0" y="167715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514589" cy="224865"/>
            </a:xfrm>
            <a:prstGeom prst="rect">
              <a:avLst/>
            </a:prstGeom>
          </p:spPr>
          <p:txBody>
            <a:bodyPr lIns="58628" tIns="58628" rIns="58628" bIns="58628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02369" y="6943815"/>
            <a:ext cx="6365496" cy="44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2625" dirty="0">
                <a:solidFill>
                  <a:srgbClr val="000000"/>
                </a:solidFill>
                <a:latin typeface="Canva Sans Bold"/>
              </a:rPr>
              <a:t>Pokhara University (</a:t>
            </a:r>
            <a:r>
              <a:rPr lang="en-US" sz="2625" dirty="0" err="1">
                <a:solidFill>
                  <a:srgbClr val="000000"/>
                </a:solidFill>
                <a:latin typeface="Canva Sans Bold"/>
              </a:rPr>
              <a:t>Po.U</a:t>
            </a:r>
            <a:r>
              <a:rPr lang="en-US" sz="2625" dirty="0">
                <a:solidFill>
                  <a:srgbClr val="000000"/>
                </a:solidFill>
                <a:latin typeface="Canva Sans Bold"/>
              </a:rPr>
              <a:t>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3738" y="2497847"/>
            <a:ext cx="15407614" cy="2100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92"/>
              </a:lnSpc>
            </a:pPr>
            <a:r>
              <a:rPr lang="en-US" sz="3504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4400" b="1" dirty="0">
                <a:latin typeface="Poppins Medium Bold"/>
              </a:rPr>
              <a:t>More than 50 Colleges with different University Affiliation</a:t>
            </a:r>
          </a:p>
          <a:p>
            <a:pPr algn="just">
              <a:lnSpc>
                <a:spcPts val="4906"/>
              </a:lnSpc>
            </a:pPr>
            <a:endParaRPr lang="en-US" sz="3504" dirty="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969</Words>
  <Application>Microsoft Office PowerPoint</Application>
  <PresentationFormat>Custom</PresentationFormat>
  <Paragraphs>201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2" baseType="lpstr">
      <vt:lpstr>Poppins Medium Bold</vt:lpstr>
      <vt:lpstr>Intro Rust</vt:lpstr>
      <vt:lpstr>Stinger</vt:lpstr>
      <vt:lpstr>Canva Sans Bold</vt:lpstr>
      <vt:lpstr>Canva Sans</vt:lpstr>
      <vt:lpstr>TAN Tangkiwood</vt:lpstr>
      <vt:lpstr>Arial</vt:lpstr>
      <vt:lpstr>Carelia</vt:lpstr>
      <vt:lpstr>Comic Sans</vt:lpstr>
      <vt:lpstr>Ubuntu Bold</vt:lpstr>
      <vt:lpstr>Canva Student Font</vt:lpstr>
      <vt:lpstr>Gagalin</vt:lpstr>
      <vt:lpstr>Intro Rust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Illustrated Education Presentation</dc:title>
  <cp:lastModifiedBy>Manoj Ayer</cp:lastModifiedBy>
  <cp:revision>9</cp:revision>
  <dcterms:created xsi:type="dcterms:W3CDTF">2006-08-16T00:00:00Z</dcterms:created>
  <dcterms:modified xsi:type="dcterms:W3CDTF">2024-05-17T06:53:24Z</dcterms:modified>
  <dc:identifier>DAGFYhWySCI</dc:identifier>
</cp:coreProperties>
</file>